
<file path=[Content_Types].xml><?xml version="1.0" encoding="utf-8"?>
<Types xmlns="http://schemas.openxmlformats.org/package/2006/content-types">
  <Default ContentType="image/jpeg" Extension="jpg"/>
  <Default ContentType="application/vnd.openxmlformats-officedocument.spreadsheetml.sheet" Extension="xlsx"/>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tableStyles+xml" PartName="/ppt/tableStyles.xml"/>
  <Override ContentType="application/vnd.openxmlformats-officedocument.presentationml.slideLayout+xml" PartName="/ppt/slideLayouts/slideLayout3.xml"/>
  <Override ContentType="application/vnd.openxmlformats-officedocument.presentationml.slideLayout+xml" PartName="/ppt/slideLayouts/slideLayout5.xml"/>
  <Override ContentType="application/vnd.openxmlformats-officedocument.presentationml.slideLayout+xml" PartName="/ppt/slideLayouts/slideLayout11.xml"/>
  <Override ContentType="application/vnd.openxmlformats-officedocument.presentationml.slideLayout+xml" PartName="/ppt/slideLayouts/slideLayout13.xml"/>
  <Override ContentType="application/vnd.openxmlformats-officedocument.presentationml.slideLayout+xml" PartName="/ppt/slideLayouts/slideLayout1.xml"/>
  <Override ContentType="application/vnd.openxmlformats-officedocument.presentationml.slideLayout+xml" PartName="/ppt/slideLayouts/slideLayout7.xml"/>
  <Override ContentType="application/vnd.openxmlformats-officedocument.presentationml.slideLayout+xml" PartName="/ppt/slideLayouts/slideLayout9.xml"/>
  <Override ContentType="application/vnd.openxmlformats-officedocument.presentationml.slideLayout+xml" PartName="/ppt/slideLayouts/slideLayout4.xml"/>
  <Override ContentType="application/vnd.openxmlformats-officedocument.presentationml.slideLayout+xml" PartName="/ppt/slideLayouts/slideLayout2.xml"/>
  <Override ContentType="application/vnd.openxmlformats-officedocument.presentationml.slideLayout+xml" PartName="/ppt/slideLayouts/slideLayout12.xml"/>
  <Override ContentType="application/vnd.openxmlformats-officedocument.presentationml.slideLayout+xml" PartName="/ppt/slideLayouts/slideLayout10.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Master+xml" PartName="/ppt/slideMasters/slideMaster2.xml"/>
  <Override ContentType="application/vnd.openxmlformats-officedocument.presentationml.slideMaster+xml" PartName="/ppt/slideMasters/slideMaster1.xml"/>
  <Override ContentType="application/vnd.openxmlformats-officedocument.presentationml.slide+xml" PartName="/ppt/slides/slide43.xml"/>
  <Override ContentType="application/vnd.openxmlformats-officedocument.presentationml.slide+xml" PartName="/ppt/slides/slide78.xml"/>
  <Override ContentType="application/vnd.openxmlformats-officedocument.presentationml.slide+xml" PartName="/ppt/slides/slide86.xml"/>
  <Override ContentType="application/vnd.openxmlformats-officedocument.presentationml.slide+xml" PartName="/ppt/slides/slide35.xml"/>
  <Override ContentType="application/vnd.openxmlformats-officedocument.presentationml.slide+xml" PartName="/ppt/slides/slide105.xml"/>
  <Override ContentType="application/vnd.openxmlformats-officedocument.presentationml.slide+xml" PartName="/ppt/slides/slide19.xml"/>
  <Override ContentType="application/vnd.openxmlformats-officedocument.presentationml.slide+xml" PartName="/ppt/slides/slide3.xml"/>
  <Override ContentType="application/vnd.openxmlformats-officedocument.presentationml.slide+xml" PartName="/ppt/slides/slide5.xml"/>
  <Override ContentType="application/vnd.openxmlformats-officedocument.presentationml.slide+xml" PartName="/ppt/slides/slide17.xml"/>
  <Override ContentType="application/vnd.openxmlformats-officedocument.presentationml.slide+xml" PartName="/ppt/slides/slide25.xml"/>
  <Override ContentType="application/vnd.openxmlformats-officedocument.presentationml.slide+xml" PartName="/ppt/slides/slide33.xml"/>
  <Override ContentType="application/vnd.openxmlformats-officedocument.presentationml.slide+xml" PartName="/ppt/slides/slide51.xml"/>
  <Override ContentType="application/vnd.openxmlformats-officedocument.presentationml.slide+xml" PartName="/ppt/slides/slide113.xml"/>
  <Override ContentType="application/vnd.openxmlformats-officedocument.presentationml.slide+xml" PartName="/ppt/slides/slide68.xml"/>
  <Override ContentType="application/vnd.openxmlformats-officedocument.presentationml.slide+xml" PartName="/ppt/slides/slide94.xml"/>
  <Override ContentType="application/vnd.openxmlformats-officedocument.presentationml.slide+xml" PartName="/ppt/slides/slide84.xml"/>
  <Override ContentType="application/vnd.openxmlformats-officedocument.presentationml.slide+xml" PartName="/ppt/slides/slide107.xml"/>
  <Override ContentType="application/vnd.openxmlformats-officedocument.presentationml.slide+xml" PartName="/ppt/slides/slide37.xml"/>
  <Override ContentType="application/vnd.openxmlformats-officedocument.presentationml.slide+xml" PartName="/ppt/slides/slide71.xml"/>
  <Override ContentType="application/vnd.openxmlformats-officedocument.presentationml.slide+xml" PartName="/ppt/slides/slide41.xml"/>
  <Override ContentType="application/vnd.openxmlformats-officedocument.presentationml.slide+xml" PartName="/ppt/slides/slide7.xml"/>
  <Override ContentType="application/vnd.openxmlformats-officedocument.presentationml.slide+xml" PartName="/ppt/slides/slide66.xml"/>
  <Override ContentType="application/vnd.openxmlformats-officedocument.presentationml.slide+xml" PartName="/ppt/slides/slide23.xml"/>
  <Override ContentType="application/vnd.openxmlformats-officedocument.presentationml.slide+xml" PartName="/ppt/slides/slide10.xml"/>
  <Override ContentType="application/vnd.openxmlformats-officedocument.presentationml.slide+xml" PartName="/ppt/slides/slide111.xml"/>
  <Override ContentType="application/vnd.openxmlformats-officedocument.presentationml.slide+xml" PartName="/ppt/slides/slide53.xml"/>
  <Override ContentType="application/vnd.openxmlformats-officedocument.presentationml.slide+xml" PartName="/ppt/slides/slide96.xml"/>
  <Override ContentType="application/vnd.openxmlformats-officedocument.presentationml.slide+xml" PartName="/ppt/slides/slide48.xml"/>
  <Override ContentType="application/vnd.openxmlformats-officedocument.presentationml.slide+xml" PartName="/ppt/slides/slide22.xml"/>
  <Override ContentType="application/vnd.openxmlformats-officedocument.presentationml.slide+xml" PartName="/ppt/slides/slide82.xml"/>
  <Override ContentType="application/vnd.openxmlformats-officedocument.presentationml.slide+xml" PartName="/ppt/slides/slide65.xml"/>
  <Override ContentType="application/vnd.openxmlformats-officedocument.presentationml.slide+xml" PartName="/ppt/slides/slide9.xml"/>
  <Override ContentType="application/vnd.openxmlformats-officedocument.presentationml.slide+xml" PartName="/ppt/slides/slide12.xml"/>
  <Override ContentType="application/vnd.openxmlformats-officedocument.presentationml.slide+xml" PartName="/ppt/slides/slide108.xml"/>
  <Override ContentType="application/vnd.openxmlformats-officedocument.presentationml.slide+xml" PartName="/ppt/slides/slide98.xml"/>
  <Override ContentType="application/vnd.openxmlformats-officedocument.presentationml.slide+xml" PartName="/ppt/slides/slide72.xml"/>
  <Override ContentType="application/vnd.openxmlformats-officedocument.presentationml.slide+xml" PartName="/ppt/slides/slide20.xml"/>
  <Override ContentType="application/vnd.openxmlformats-officedocument.presentationml.slide+xml" PartName="/ppt/slides/slide38.xml"/>
  <Override ContentType="application/vnd.openxmlformats-officedocument.presentationml.slide+xml" PartName="/ppt/slides/slide46.xml"/>
  <Override ContentType="application/vnd.openxmlformats-officedocument.presentationml.slide+xml" PartName="/ppt/slides/slide55.xml"/>
  <Override ContentType="application/vnd.openxmlformats-officedocument.presentationml.slide+xml" PartName="/ppt/slides/slide29.xml"/>
  <Override ContentType="application/vnd.openxmlformats-officedocument.presentationml.slide+xml" PartName="/ppt/slides/slide59.xml"/>
  <Override ContentType="application/vnd.openxmlformats-officedocument.presentationml.slide+xml" PartName="/ppt/slides/slide89.xml"/>
  <Override ContentType="application/vnd.openxmlformats-officedocument.presentationml.slide+xml" PartName="/ppt/slides/slide76.xml"/>
  <Override ContentType="application/vnd.openxmlformats-officedocument.presentationml.slide+xml" PartName="/ppt/slides/slide63.xml"/>
  <Override ContentType="application/vnd.openxmlformats-officedocument.presentationml.slide+xml" PartName="/ppt/slides/slide93.xml"/>
  <Override ContentType="application/vnd.openxmlformats-officedocument.presentationml.slide+xml" PartName="/ppt/slides/slide101.xml"/>
  <Override ContentType="application/vnd.openxmlformats-officedocument.presentationml.slide+xml" PartName="/ppt/slides/slide116.xml"/>
  <Override ContentType="application/vnd.openxmlformats-officedocument.presentationml.slide+xml" PartName="/ppt/slides/slide80.xml"/>
  <Override ContentType="application/vnd.openxmlformats-officedocument.presentationml.slide+xml" PartName="/ppt/slides/slide103.xml"/>
  <Override ContentType="application/vnd.openxmlformats-officedocument.presentationml.slide+xml" PartName="/ppt/slides/slide61.xml"/>
  <Override ContentType="application/vnd.openxmlformats-officedocument.presentationml.slide+xml" PartName="/ppt/slides/slide91.xml"/>
  <Override ContentType="application/vnd.openxmlformats-officedocument.presentationml.slide+xml" PartName="/ppt/slides/slide114.xml"/>
  <Override ContentType="application/vnd.openxmlformats-officedocument.presentationml.slide+xml" PartName="/ppt/slides/slide31.xml"/>
  <Override ContentType="application/vnd.openxmlformats-officedocument.presentationml.slide+xml" PartName="/ppt/slides/slide87.xml"/>
  <Override ContentType="application/vnd.openxmlformats-officedocument.presentationml.slide+xml" PartName="/ppt/slides/slide74.xml"/>
  <Override ContentType="application/vnd.openxmlformats-officedocument.presentationml.slide+xml" PartName="/ppt/slides/slide27.xml"/>
  <Override ContentType="application/vnd.openxmlformats-officedocument.presentationml.slide+xml" PartName="/ppt/slides/slide57.xml"/>
  <Override ContentType="application/vnd.openxmlformats-officedocument.presentationml.slide+xml" PartName="/ppt/slides/slide2.xml"/>
  <Override ContentType="application/vnd.openxmlformats-officedocument.presentationml.slide+xml" PartName="/ppt/slides/slide44.xml"/>
  <Override ContentType="application/vnd.openxmlformats-officedocument.presentationml.slide+xml" PartName="/ppt/slides/slide14.xml"/>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60.xml"/>
  <Override ContentType="application/vnd.openxmlformats-officedocument.presentationml.slide+xml" PartName="/ppt/slides/slide52.xml"/>
  <Override ContentType="application/vnd.openxmlformats-officedocument.presentationml.slide+xml" PartName="/ppt/slides/slide26.xml"/>
  <Override ContentType="application/vnd.openxmlformats-officedocument.presentationml.slide+xml" PartName="/ppt/slides/slide112.xml"/>
  <Override ContentType="application/vnd.openxmlformats-officedocument.presentationml.slide+xml" PartName="/ppt/slides/slide95.xml"/>
  <Override ContentType="application/vnd.openxmlformats-officedocument.presentationml.slide+xml" PartName="/ppt/slides/slide69.xml"/>
  <Override ContentType="application/vnd.openxmlformats-officedocument.presentationml.slide+xml" PartName="/ppt/slides/slide85.xml"/>
  <Override ContentType="application/vnd.openxmlformats-officedocument.presentationml.slide+xml" PartName="/ppt/slides/slide42.xml"/>
  <Override ContentType="application/vnd.openxmlformats-officedocument.presentationml.slide+xml" PartName="/ppt/slides/slide50.xml"/>
  <Override ContentType="application/vnd.openxmlformats-officedocument.presentationml.slide+xml" PartName="/ppt/slides/slide77.xml"/>
  <Override ContentType="application/vnd.openxmlformats-officedocument.presentationml.slide+xml" PartName="/ppt/slides/slide34.xml"/>
  <Override ContentType="application/vnd.openxmlformats-officedocument.presentationml.slide+xml" PartName="/ppt/slides/slide16.xml"/>
  <Override ContentType="application/vnd.openxmlformats-officedocument.presentationml.slide+xml" PartName="/ppt/slides/slide104.xml"/>
  <Override ContentType="application/vnd.openxmlformats-officedocument.presentationml.slide+xml" PartName="/ppt/slides/slide24.xml"/>
  <Override ContentType="application/vnd.openxmlformats-officedocument.presentationml.slide+xml" PartName="/ppt/slides/slide97.xml"/>
  <Override ContentType="application/vnd.openxmlformats-officedocument.presentationml.slide+xml" PartName="/ppt/slides/slide11.xml"/>
  <Override ContentType="application/vnd.openxmlformats-officedocument.presentationml.slide+xml" PartName="/ppt/slides/slide110.xml"/>
  <Override ContentType="application/vnd.openxmlformats-officedocument.presentationml.slide+xml" PartName="/ppt/slides/slide67.xml"/>
  <Override ContentType="application/vnd.openxmlformats-officedocument.presentationml.slide+xml" PartName="/ppt/slides/slide54.xml"/>
  <Override ContentType="application/vnd.openxmlformats-officedocument.presentationml.slide+xml" PartName="/ppt/slides/slide36.xml"/>
  <Override ContentType="application/vnd.openxmlformats-officedocument.presentationml.slide+xml" PartName="/ppt/slides/slide79.xml"/>
  <Override ContentType="application/vnd.openxmlformats-officedocument.presentationml.slide+xml" PartName="/ppt/slides/slide49.xml"/>
  <Override ContentType="application/vnd.openxmlformats-officedocument.presentationml.slide+xml" PartName="/ppt/slides/slide83.xml"/>
  <Override ContentType="application/vnd.openxmlformats-officedocument.presentationml.slide+xml" PartName="/ppt/slides/slide106.xml"/>
  <Override ContentType="application/vnd.openxmlformats-officedocument.presentationml.slide+xml" PartName="/ppt/slides/slide70.xml"/>
  <Override ContentType="application/vnd.openxmlformats-officedocument.presentationml.slide+xml" PartName="/ppt/slides/slide6.xml"/>
  <Override ContentType="application/vnd.openxmlformats-officedocument.presentationml.slide+xml" PartName="/ppt/slides/slide40.xml"/>
  <Override ContentType="application/vnd.openxmlformats-officedocument.presentationml.slide+xml" PartName="/ppt/slides/slide73.xml"/>
  <Override ContentType="application/vnd.openxmlformats-officedocument.presentationml.slide+xml" PartName="/ppt/slides/slide30.xml"/>
  <Override ContentType="application/vnd.openxmlformats-officedocument.presentationml.slide+xml" PartName="/ppt/slides/slide109.xml"/>
  <Override ContentType="application/vnd.openxmlformats-officedocument.presentationml.slide+xml" PartName="/ppt/slides/slide99.xml"/>
  <Override ContentType="application/vnd.openxmlformats-officedocument.presentationml.slide+xml" PartName="/ppt/slides/slide39.xml"/>
  <Override ContentType="application/vnd.openxmlformats-officedocument.presentationml.slide+xml" PartName="/ppt/slides/slide13.xml"/>
  <Override ContentType="application/vnd.openxmlformats-officedocument.presentationml.slide+xml" PartName="/ppt/slides/slide56.xml"/>
  <Override ContentType="application/vnd.openxmlformats-officedocument.presentationml.slide+xml" PartName="/ppt/slides/slide47.xml"/>
  <Override ContentType="application/vnd.openxmlformats-officedocument.presentationml.slide+xml" PartName="/ppt/slides/slide21.xml"/>
  <Override ContentType="application/vnd.openxmlformats-officedocument.presentationml.slide+xml" PartName="/ppt/slides/slide100.xml"/>
  <Override ContentType="application/vnd.openxmlformats-officedocument.presentationml.slide+xml" PartName="/ppt/slides/slide64.xml"/>
  <Override ContentType="application/vnd.openxmlformats-officedocument.presentationml.slide+xml" PartName="/ppt/slides/slide81.xml"/>
  <Override ContentType="application/vnd.openxmlformats-officedocument.presentationml.slide+xml" PartName="/ppt/slides/slide90.xml"/>
  <Override ContentType="application/vnd.openxmlformats-officedocument.presentationml.slide+xml" PartName="/ppt/slides/slide8.xml"/>
  <Override ContentType="application/vnd.openxmlformats-officedocument.presentationml.slide+xml" PartName="/ppt/slides/slide32.xml"/>
  <Override ContentType="application/vnd.openxmlformats-officedocument.presentationml.slide+xml" PartName="/ppt/slides/slide62.xml"/>
  <Override ContentType="application/vnd.openxmlformats-officedocument.presentationml.slide+xml" PartName="/ppt/slides/slide75.xml"/>
  <Override ContentType="application/vnd.openxmlformats-officedocument.presentationml.slide+xml" PartName="/ppt/slides/slide1.xml"/>
  <Override ContentType="application/vnd.openxmlformats-officedocument.presentationml.slide+xml" PartName="/ppt/slides/slide58.xml"/>
  <Override ContentType="application/vnd.openxmlformats-officedocument.presentationml.slide+xml" PartName="/ppt/slides/slide45.xml"/>
  <Override ContentType="application/vnd.openxmlformats-officedocument.presentationml.slide+xml" PartName="/ppt/slides/slide28.xml"/>
  <Override ContentType="application/vnd.openxmlformats-officedocument.presentationml.slide+xml" PartName="/ppt/slides/slide15.xml"/>
  <Override ContentType="application/vnd.openxmlformats-officedocument.presentationml.slide+xml" PartName="/ppt/slides/slide88.xml"/>
  <Override ContentType="application/vnd.openxmlformats-officedocument.presentationml.slide+xml" PartName="/ppt/slides/slide92.xml"/>
  <Override ContentType="application/vnd.openxmlformats-officedocument.presentationml.slide+xml" PartName="/ppt/slides/slide115.xml"/>
  <Override ContentType="application/vnd.openxmlformats-officedocument.presentationml.slide+xml" PartName="/ppt/slides/slide102.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Override ContentType="application/vnd.openxmlformats-officedocument.drawingml.chart+xml" PartName="/ppt/charts/chart3.xml"/>
  <Override ContentType="application/vnd.openxmlformats-officedocument.drawingml.chart+xml" PartName="/ppt/charts/chart2.xml"/>
  <Override ContentType="application/vnd.openxmlformats-officedocument.drawingml.chart+xml" PartName="/ppt/charts/chart1.xml"/>
  <Override ContentType="application/vnd.openxmlformats-officedocument.presentationml.notesSlide+xml" PartName="/ppt/notesSlides/notesSlide67.xml"/>
  <Override ContentType="application/vnd.openxmlformats-officedocument.presentationml.notesSlide+xml" PartName="/ppt/notesSlides/notesSlide59.xml"/>
  <Override ContentType="application/vnd.openxmlformats-officedocument.presentationml.notesSlide+xml" PartName="/ppt/notesSlides/notesSlide32.xml"/>
  <Override ContentType="application/vnd.openxmlformats-officedocument.presentationml.notesSlide+xml" PartName="/ppt/notesSlides/notesSlide3.xml"/>
  <Override ContentType="application/vnd.openxmlformats-officedocument.presentationml.notesSlide+xml" PartName="/ppt/notesSlides/notesSlide91.xml"/>
  <Override ContentType="application/vnd.openxmlformats-officedocument.presentationml.notesSlide+xml" PartName="/ppt/notesSlides/notesSlide109.xml"/>
  <Override ContentType="application/vnd.openxmlformats-officedocument.presentationml.notesSlide+xml" PartName="/ppt/notesSlides/notesSlide24.xml"/>
  <Override ContentType="application/vnd.openxmlformats-officedocument.presentationml.notesSlide+xml" PartName="/ppt/notesSlides/notesSlide50.xml"/>
  <Override ContentType="application/vnd.openxmlformats-officedocument.presentationml.notesSlide+xml" PartName="/ppt/notesSlides/notesSlide107.xml"/>
  <Override ContentType="application/vnd.openxmlformats-officedocument.presentationml.notesSlide+xml" PartName="/ppt/notesSlides/notesSlide100.xml"/>
  <Override ContentType="application/vnd.openxmlformats-officedocument.presentationml.notesSlide+xml" PartName="/ppt/notesSlides/notesSlide42.xml"/>
  <Override ContentType="application/vnd.openxmlformats-officedocument.presentationml.notesSlide+xml" PartName="/ppt/notesSlides/notesSlide85.xml"/>
  <Override ContentType="application/vnd.openxmlformats-officedocument.presentationml.notesSlide+xml" PartName="/ppt/notesSlides/notesSlide16.xml"/>
  <Override ContentType="application/vnd.openxmlformats-officedocument.presentationml.notesSlide+xml" PartName="/ppt/notesSlides/notesSlide34.xml"/>
  <Override ContentType="application/vnd.openxmlformats-officedocument.presentationml.notesSlide+xml" PartName="/ppt/notesSlides/notesSlide77.xml"/>
  <Override ContentType="application/vnd.openxmlformats-officedocument.presentationml.notesSlide+xml" PartName="/ppt/notesSlides/notesSlide1.xml"/>
  <Override ContentType="application/vnd.openxmlformats-officedocument.presentationml.notesSlide+xml" PartName="/ppt/notesSlides/notesSlide73.xml"/>
  <Override ContentType="application/vnd.openxmlformats-officedocument.presentationml.notesSlide+xml" PartName="/ppt/notesSlides/notesSlide81.xml"/>
  <Override ContentType="application/vnd.openxmlformats-officedocument.presentationml.notesSlide+xml" PartName="/ppt/notesSlides/notesSlide30.xml"/>
  <Override ContentType="application/vnd.openxmlformats-officedocument.presentationml.notesSlide+xml" PartName="/ppt/notesSlides/notesSlide69.xml"/>
  <Override ContentType="application/vnd.openxmlformats-officedocument.presentationml.notesSlide+xml" PartName="/ppt/notesSlides/notesSlide105.xml"/>
  <Override ContentType="application/vnd.openxmlformats-officedocument.presentationml.notesSlide+xml" PartName="/ppt/notesSlides/notesSlide26.xml"/>
  <Override ContentType="application/vnd.openxmlformats-officedocument.presentationml.notesSlide+xml" PartName="/ppt/notesSlides/notesSlide39.xml"/>
  <Override ContentType="application/vnd.openxmlformats-officedocument.presentationml.notesSlide+xml" PartName="/ppt/notesSlides/notesSlide93.xml"/>
  <Override ContentType="application/vnd.openxmlformats-officedocument.presentationml.notesSlide+xml" PartName="/ppt/notesSlides/notesSlide87.xml"/>
  <Override ContentType="application/vnd.openxmlformats-officedocument.presentationml.notesSlide+xml" PartName="/ppt/notesSlides/notesSlide57.xml"/>
  <Override ContentType="application/vnd.openxmlformats-officedocument.presentationml.notesSlide+xml" PartName="/ppt/notesSlides/notesSlide44.xml"/>
  <Override ContentType="application/vnd.openxmlformats-officedocument.presentationml.notesSlide+xml" PartName="/ppt/notesSlides/notesSlide110.xml"/>
  <Override ContentType="application/vnd.openxmlformats-officedocument.presentationml.notesSlide+xml" PartName="/ppt/notesSlides/notesSlide14.xml"/>
  <Override ContentType="application/vnd.openxmlformats-officedocument.presentationml.notesSlide+xml" PartName="/ppt/notesSlides/notesSlide75.xml"/>
  <Override ContentType="application/vnd.openxmlformats-officedocument.presentationml.notesSlide+xml" PartName="/ppt/notesSlides/notesSlide37.xml"/>
  <Override ContentType="application/vnd.openxmlformats-officedocument.presentationml.notesSlide+xml" PartName="/ppt/notesSlides/notesSlide29.xml"/>
  <Override ContentType="application/vnd.openxmlformats-officedocument.presentationml.notesSlide+xml" PartName="/ppt/notesSlides/notesSlide54.xml"/>
  <Override ContentType="application/vnd.openxmlformats-officedocument.presentationml.notesSlide+xml" PartName="/ppt/notesSlides/notesSlide112.xml"/>
  <Override ContentType="application/vnd.openxmlformats-officedocument.presentationml.notesSlide+xml" PartName="/ppt/notesSlides/notesSlide103.xml"/>
  <Override ContentType="application/vnd.openxmlformats-officedocument.presentationml.notesSlide+xml" PartName="/ppt/notesSlides/notesSlide97.xml"/>
  <Override ContentType="application/vnd.openxmlformats-officedocument.presentationml.notesSlide+xml" PartName="/ppt/notesSlides/notesSlide46.xml"/>
  <Override ContentType="application/vnd.openxmlformats-officedocument.presentationml.notesSlide+xml" PartName="/ppt/notesSlides/notesSlide9.xml"/>
  <Override ContentType="application/vnd.openxmlformats-officedocument.presentationml.notesSlide+xml" PartName="/ppt/notesSlides/notesSlide89.xml"/>
  <Override ContentType="application/vnd.openxmlformats-officedocument.presentationml.notesSlide+xml" PartName="/ppt/notesSlides/notesSlide11.xml"/>
  <Override ContentType="application/vnd.openxmlformats-officedocument.presentationml.notesSlide+xml" PartName="/ppt/notesSlides/notesSlide63.xml"/>
  <Override ContentType="application/vnd.openxmlformats-officedocument.presentationml.notesSlide+xml" PartName="/ppt/notesSlides/notesSlide20.xml"/>
  <Override ContentType="application/vnd.openxmlformats-officedocument.presentationml.notesSlide+xml" PartName="/ppt/notesSlides/notesSlide60.xml"/>
  <Override ContentType="application/vnd.openxmlformats-officedocument.presentationml.notesSlide+xml" PartName="/ppt/notesSlides/notesSlide18.xml"/>
  <Override ContentType="application/vnd.openxmlformats-officedocument.presentationml.notesSlide+xml" PartName="/ppt/notesSlides/notesSlide48.xml"/>
  <Override ContentType="application/vnd.openxmlformats-officedocument.presentationml.notesSlide+xml" PartName="/ppt/notesSlides/notesSlide114.xml"/>
  <Override ContentType="application/vnd.openxmlformats-officedocument.presentationml.notesSlide+xml" PartName="/ppt/notesSlides/notesSlide101.xml"/>
  <Override ContentType="application/vnd.openxmlformats-officedocument.presentationml.notesSlide+xml" PartName="/ppt/notesSlides/notesSlide95.xml"/>
  <Override ContentType="application/vnd.openxmlformats-officedocument.presentationml.notesSlide+xml" PartName="/ppt/notesSlides/notesSlide22.xml"/>
  <Override ContentType="application/vnd.openxmlformats-officedocument.presentationml.notesSlide+xml" PartName="/ppt/notesSlides/notesSlide52.xml"/>
  <Override ContentType="application/vnd.openxmlformats-officedocument.presentationml.notesSlide+xml" PartName="/ppt/notesSlides/notesSlide7.xml"/>
  <Override ContentType="application/vnd.openxmlformats-officedocument.presentationml.notesSlide+xml" PartName="/ppt/notesSlides/notesSlide35.xml"/>
  <Override ContentType="application/vnd.openxmlformats-officedocument.presentationml.notesSlide+xml" PartName="/ppt/notesSlides/notesSlide5.xml"/>
  <Override ContentType="application/vnd.openxmlformats-officedocument.presentationml.notesSlide+xml" PartName="/ppt/notesSlides/notesSlide65.xml"/>
  <Override ContentType="application/vnd.openxmlformats-officedocument.presentationml.notesSlide+xml" PartName="/ppt/notesSlides/notesSlide78.xml"/>
  <Override ContentType="application/vnd.openxmlformats-officedocument.presentationml.notesSlide+xml" PartName="/ppt/notesSlides/notesSlide71.xml"/>
  <Override ContentType="application/vnd.openxmlformats-officedocument.presentationml.notesSlide+xml" PartName="/ppt/notesSlides/notesSlide92.xml"/>
  <Override ContentType="application/vnd.openxmlformats-officedocument.presentationml.notesSlide+xml" PartName="/ppt/notesSlides/notesSlide84.xml"/>
  <Override ContentType="application/vnd.openxmlformats-officedocument.presentationml.notesSlide+xml" PartName="/ppt/notesSlides/notesSlide116.xml"/>
  <Override ContentType="application/vnd.openxmlformats-officedocument.presentationml.notesSlide+xml" PartName="/ppt/notesSlides/notesSlide76.xml"/>
  <Override ContentType="application/vnd.openxmlformats-officedocument.presentationml.notesSlide+xml" PartName="/ppt/notesSlides/notesSlide33.xml"/>
  <Override ContentType="application/vnd.openxmlformats-officedocument.presentationml.notesSlide+xml" PartName="/ppt/notesSlides/notesSlide41.xml"/>
  <Override ContentType="application/vnd.openxmlformats-officedocument.presentationml.notesSlide+xml" PartName="/ppt/notesSlides/notesSlide15.xml"/>
  <Override ContentType="application/vnd.openxmlformats-officedocument.presentationml.notesSlide+xml" PartName="/ppt/notesSlides/notesSlide68.xml"/>
  <Override ContentType="application/vnd.openxmlformats-officedocument.presentationml.notesSlide+xml" PartName="/ppt/notesSlides/notesSlide17.xml"/>
  <Override ContentType="application/vnd.openxmlformats-officedocument.presentationml.notesSlide+xml" PartName="/ppt/notesSlides/notesSlide82.xml"/>
  <Override ContentType="application/vnd.openxmlformats-officedocument.presentationml.notesSlide+xml" PartName="/ppt/notesSlides/notesSlide94.xml"/>
  <Override ContentType="application/vnd.openxmlformats-officedocument.presentationml.notesSlide+xml" PartName="/ppt/notesSlides/notesSlide51.xml"/>
  <Override ContentType="application/vnd.openxmlformats-officedocument.presentationml.notesSlide+xml" PartName="/ppt/notesSlides/notesSlide108.xml"/>
  <Override ContentType="application/vnd.openxmlformats-officedocument.presentationml.notesSlide+xml" PartName="/ppt/notesSlides/notesSlide90.xml"/>
  <Override ContentType="application/vnd.openxmlformats-officedocument.presentationml.notesSlide+xml" PartName="/ppt/notesSlides/notesSlide4.xml"/>
  <Override ContentType="application/vnd.openxmlformats-officedocument.presentationml.notesSlide+xml" PartName="/ppt/notesSlides/notesSlide25.xml"/>
  <Override ContentType="application/vnd.openxmlformats-officedocument.presentationml.notesSlide+xml" PartName="/ppt/notesSlides/notesSlide43.xml"/>
  <Override ContentType="application/vnd.openxmlformats-officedocument.presentationml.notesSlide+xml" PartName="/ppt/notesSlides/notesSlide13.xml"/>
  <Override ContentType="application/vnd.openxmlformats-officedocument.presentationml.notesSlide+xml" PartName="/ppt/notesSlides/notesSlide86.xml"/>
  <Override ContentType="application/vnd.openxmlformats-officedocument.presentationml.notesSlide+xml" PartName="/ppt/notesSlides/notesSlide106.xml"/>
  <Override ContentType="application/vnd.openxmlformats-officedocument.presentationml.notesSlide+xml" PartName="/ppt/notesSlides/notesSlide99.xml"/>
  <Override ContentType="application/vnd.openxmlformats-officedocument.presentationml.notesSlide+xml" PartName="/ppt/notesSlides/notesSlide56.xml"/>
  <Override ContentType="application/vnd.openxmlformats-officedocument.presentationml.notesSlide+xml" PartName="/ppt/notesSlides/notesSlide31.xml"/>
  <Override ContentType="application/vnd.openxmlformats-officedocument.presentationml.notesSlide+xml" PartName="/ppt/notesSlides/notesSlide80.xml"/>
  <Override ContentType="application/vnd.openxmlformats-officedocument.presentationml.notesSlide+xml" PartName="/ppt/notesSlides/notesSlide61.xml"/>
  <Override ContentType="application/vnd.openxmlformats-officedocument.presentationml.notesSlide+xml" PartName="/ppt/notesSlides/notesSlide74.xml"/>
  <Override ContentType="application/vnd.openxmlformats-officedocument.presentationml.notesSlide+xml" PartName="/ppt/notesSlides/notesSlide58.xml"/>
  <Override ContentType="application/vnd.openxmlformats-officedocument.presentationml.notesSlide+xml" PartName="/ppt/notesSlides/notesSlide27.xml"/>
  <Override ContentType="application/vnd.openxmlformats-officedocument.presentationml.notesSlide+xml" PartName="/ppt/notesSlides/notesSlide88.xml"/>
  <Override ContentType="application/vnd.openxmlformats-officedocument.presentationml.notesSlide+xml" PartName="/ppt/notesSlides/notesSlide2.xml"/>
  <Override ContentType="application/vnd.openxmlformats-officedocument.presentationml.notesSlide+xml" PartName="/ppt/notesSlides/notesSlide62.xml"/>
  <Override ContentType="application/vnd.openxmlformats-officedocument.presentationml.notesSlide+xml" PartName="/ppt/notesSlides/notesSlide45.xml"/>
  <Override ContentType="application/vnd.openxmlformats-officedocument.presentationml.notesSlide+xml" PartName="/ppt/notesSlides/notesSlide70.xml"/>
  <Override ContentType="application/vnd.openxmlformats-officedocument.presentationml.notesSlide+xml" PartName="/ppt/notesSlides/notesSlide28.xml"/>
  <Override ContentType="application/vnd.openxmlformats-officedocument.presentationml.notesSlide+xml" PartName="/ppt/notesSlides/notesSlide111.xml"/>
  <Override ContentType="application/vnd.openxmlformats-officedocument.presentationml.notesSlide+xml" PartName="/ppt/notesSlides/notesSlide55.xml"/>
  <Override ContentType="application/vnd.openxmlformats-officedocument.presentationml.notesSlide+xml" PartName="/ppt/notesSlides/notesSlide12.xml"/>
  <Override ContentType="application/vnd.openxmlformats-officedocument.presentationml.notesSlide+xml" PartName="/ppt/notesSlides/notesSlide113.xml"/>
  <Override ContentType="application/vnd.openxmlformats-officedocument.presentationml.notesSlide+xml" PartName="/ppt/notesSlides/notesSlide47.xml"/>
  <Override ContentType="application/vnd.openxmlformats-officedocument.presentationml.notesSlide+xml" PartName="/ppt/notesSlides/notesSlide72.xml"/>
  <Override ContentType="application/vnd.openxmlformats-officedocument.presentationml.notesSlide+xml" PartName="/ppt/notesSlides/notesSlide98.xml"/>
  <Override ContentType="application/vnd.openxmlformats-officedocument.presentationml.notesSlide+xml" PartName="/ppt/notesSlides/notesSlide104.xml"/>
  <Override ContentType="application/vnd.openxmlformats-officedocument.presentationml.notesSlide+xml" PartName="/ppt/notesSlides/notesSlide21.xml"/>
  <Override ContentType="application/vnd.openxmlformats-officedocument.presentationml.notesSlide+xml" PartName="/ppt/notesSlides/notesSlide8.xml"/>
  <Override ContentType="application/vnd.openxmlformats-officedocument.presentationml.notesSlide+xml" PartName="/ppt/notesSlides/notesSlide38.xml"/>
  <Override ContentType="application/vnd.openxmlformats-officedocument.presentationml.notesSlide+xml" PartName="/ppt/notesSlides/notesSlide64.xml"/>
  <Override ContentType="application/vnd.openxmlformats-officedocument.presentationml.notesSlide+xml" PartName="/ppt/notesSlides/notesSlide6.xml"/>
  <Override ContentType="application/vnd.openxmlformats-officedocument.presentationml.notesSlide+xml" PartName="/ppt/notesSlides/notesSlide79.xml"/>
  <Override ContentType="application/vnd.openxmlformats-officedocument.presentationml.notesSlide+xml" PartName="/ppt/notesSlides/notesSlide36.xml"/>
  <Override ContentType="application/vnd.openxmlformats-officedocument.presentationml.notesSlide+xml" PartName="/ppt/notesSlides/notesSlide49.xml"/>
  <Override ContentType="application/vnd.openxmlformats-officedocument.presentationml.notesSlide+xml" PartName="/ppt/notesSlides/notesSlide96.xml"/>
  <Override ContentType="application/vnd.openxmlformats-officedocument.presentationml.notesSlide+xml" PartName="/ppt/notesSlides/notesSlide102.xml"/>
  <Override ContentType="application/vnd.openxmlformats-officedocument.presentationml.notesSlide+xml" PartName="/ppt/notesSlides/notesSlide19.xml"/>
  <Override ContentType="application/vnd.openxmlformats-officedocument.presentationml.notesSlide+xml" PartName="/ppt/notesSlides/notesSlide83.xml"/>
  <Override ContentType="application/vnd.openxmlformats-officedocument.presentationml.notesSlide+xml" PartName="/ppt/notesSlides/notesSlide115.xml"/>
  <Override ContentType="application/vnd.openxmlformats-officedocument.presentationml.notesSlide+xml" PartName="/ppt/notesSlides/notesSlide53.xml"/>
  <Override ContentType="application/vnd.openxmlformats-officedocument.presentationml.notesSlide+xml" PartName="/ppt/notesSlides/notesSlide40.xml"/>
  <Override ContentType="application/vnd.openxmlformats-officedocument.presentationml.notesSlide+xml" PartName="/ppt/notesSlides/notesSlide23.xml"/>
  <Override ContentType="application/vnd.openxmlformats-officedocument.presentationml.notesSlide+xml" PartName="/ppt/notesSlides/notesSlide66.xml"/>
  <Override ContentType="application/vnd.openxmlformats-officedocument.presentationml.notesSlide+xml" PartName="/ppt/notesSlides/notesSlide10.xml"/>
  <Override ContentType="application/binary" PartName="/ppt/metadata"/>
  <Override ContentType="application/vnd.openxmlformats-officedocument.presentationml.notesMaster+xml" PartName="/ppt/notesMasters/notesMaster1.xml"/>
  <Override ContentType="application/vnd.openxmlformats-officedocument.drawingml.chartshapes+xml" PartName="/ppt/drawings/drawing1.xml"/>
  <Override ContentType="application/vnd.openxmlformats-officedocument.presentationml.presProps+xml" PartName="/ppt/presProps.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showSpecialPlsOnTitleSld="0">
  <p:sldMasterIdLst>
    <p:sldMasterId id="2147483648" r:id="rId5"/>
    <p:sldMasterId id="2147483650" r:id="rId6"/>
  </p:sldMasterIdLst>
  <p:notesMasterIdLst>
    <p:notesMasterId r:id="rId7"/>
  </p:notesMasterIdLst>
  <p:sldIdLst>
    <p:sldId id="256" r:id="rId8"/>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 id="270" r:id="rId22"/>
    <p:sldId id="271" r:id="rId23"/>
    <p:sldId id="272" r:id="rId24"/>
    <p:sldId id="273" r:id="rId25"/>
    <p:sldId id="274" r:id="rId26"/>
    <p:sldId id="275" r:id="rId27"/>
    <p:sldId id="276" r:id="rId28"/>
    <p:sldId id="277" r:id="rId29"/>
    <p:sldId id="278" r:id="rId30"/>
    <p:sldId id="279" r:id="rId31"/>
    <p:sldId id="280" r:id="rId32"/>
    <p:sldId id="281" r:id="rId33"/>
    <p:sldId id="282" r:id="rId34"/>
    <p:sldId id="283" r:id="rId35"/>
    <p:sldId id="284" r:id="rId36"/>
    <p:sldId id="285" r:id="rId37"/>
    <p:sldId id="286" r:id="rId38"/>
    <p:sldId id="287" r:id="rId39"/>
    <p:sldId id="288" r:id="rId40"/>
    <p:sldId id="289" r:id="rId41"/>
    <p:sldId id="290" r:id="rId42"/>
    <p:sldId id="291" r:id="rId43"/>
    <p:sldId id="292" r:id="rId44"/>
    <p:sldId id="293" r:id="rId45"/>
    <p:sldId id="294" r:id="rId46"/>
    <p:sldId id="295" r:id="rId47"/>
    <p:sldId id="296" r:id="rId48"/>
    <p:sldId id="297" r:id="rId49"/>
    <p:sldId id="298" r:id="rId50"/>
    <p:sldId id="299" r:id="rId51"/>
    <p:sldId id="300" r:id="rId52"/>
    <p:sldId id="301" r:id="rId53"/>
    <p:sldId id="302" r:id="rId54"/>
    <p:sldId id="303" r:id="rId55"/>
    <p:sldId id="304" r:id="rId56"/>
    <p:sldId id="305" r:id="rId57"/>
    <p:sldId id="306" r:id="rId58"/>
    <p:sldId id="307" r:id="rId59"/>
    <p:sldId id="308" r:id="rId60"/>
    <p:sldId id="309" r:id="rId61"/>
    <p:sldId id="310" r:id="rId62"/>
    <p:sldId id="311" r:id="rId63"/>
    <p:sldId id="312" r:id="rId64"/>
    <p:sldId id="313" r:id="rId65"/>
    <p:sldId id="314" r:id="rId66"/>
    <p:sldId id="315" r:id="rId67"/>
    <p:sldId id="316" r:id="rId68"/>
    <p:sldId id="317" r:id="rId69"/>
    <p:sldId id="318" r:id="rId70"/>
    <p:sldId id="319" r:id="rId71"/>
    <p:sldId id="320" r:id="rId72"/>
    <p:sldId id="321" r:id="rId73"/>
    <p:sldId id="322" r:id="rId74"/>
    <p:sldId id="323" r:id="rId75"/>
    <p:sldId id="324" r:id="rId76"/>
    <p:sldId id="325" r:id="rId77"/>
    <p:sldId id="326" r:id="rId78"/>
    <p:sldId id="327" r:id="rId79"/>
    <p:sldId id="328" r:id="rId80"/>
    <p:sldId id="329" r:id="rId81"/>
    <p:sldId id="330" r:id="rId82"/>
    <p:sldId id="331" r:id="rId83"/>
    <p:sldId id="332" r:id="rId84"/>
    <p:sldId id="333" r:id="rId85"/>
    <p:sldId id="334" r:id="rId86"/>
    <p:sldId id="335" r:id="rId87"/>
    <p:sldId id="336" r:id="rId88"/>
    <p:sldId id="337" r:id="rId89"/>
    <p:sldId id="338" r:id="rId90"/>
    <p:sldId id="339" r:id="rId91"/>
    <p:sldId id="340" r:id="rId92"/>
    <p:sldId id="341" r:id="rId93"/>
    <p:sldId id="342" r:id="rId94"/>
    <p:sldId id="343" r:id="rId95"/>
    <p:sldId id="344" r:id="rId96"/>
    <p:sldId id="345" r:id="rId97"/>
    <p:sldId id="346" r:id="rId98"/>
    <p:sldId id="347" r:id="rId99"/>
    <p:sldId id="348" r:id="rId100"/>
    <p:sldId id="349" r:id="rId101"/>
    <p:sldId id="350" r:id="rId102"/>
    <p:sldId id="351" r:id="rId103"/>
    <p:sldId id="352" r:id="rId104"/>
    <p:sldId id="353" r:id="rId105"/>
    <p:sldId id="354" r:id="rId106"/>
    <p:sldId id="355" r:id="rId107"/>
    <p:sldId id="356" r:id="rId108"/>
    <p:sldId id="357" r:id="rId109"/>
    <p:sldId id="358" r:id="rId110"/>
    <p:sldId id="359" r:id="rId111"/>
    <p:sldId id="360" r:id="rId112"/>
    <p:sldId id="361" r:id="rId113"/>
    <p:sldId id="362" r:id="rId114"/>
    <p:sldId id="363" r:id="rId115"/>
    <p:sldId id="364" r:id="rId116"/>
    <p:sldId id="365" r:id="rId117"/>
    <p:sldId id="366" r:id="rId118"/>
    <p:sldId id="367" r:id="rId119"/>
    <p:sldId id="368" r:id="rId120"/>
    <p:sldId id="369" r:id="rId121"/>
    <p:sldId id="370" r:id="rId122"/>
    <p:sldId id="371" r:id="rId123"/>
  </p:sldIdLst>
  <p:sldSz cy="6858000" cx="9144000"/>
  <p:notesSz cx="6858000" cy="9144000"/>
  <p:embeddedFontLst>
    <p:embeddedFont>
      <p:font typeface="Garamond"/>
      <p:regular r:id="rId124"/>
      <p:bold r:id="rId125"/>
      <p:italic r:id="rId126"/>
      <p:boldItalic r:id="rId127"/>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2160">
          <p15:clr>
            <a:srgbClr val="000000"/>
          </p15:clr>
        </p15:guide>
        <p15:guide id="2" pos="2880">
          <p15:clr>
            <a:srgbClr val="000000"/>
          </p15:clr>
        </p15:guide>
      </p15:sldGuideLst>
    </p:ext>
    <p:ext uri="http://customooxmlschemas.google.com/">
      <go:slidesCustomData xmlns:go="http://customooxmlschemas.google.com/" r:id="rId128" roundtripDataSignature="AMtx7mht5zOvP98ujqCzpwzyEoadk+S6rA=="/>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tableStyles.xml><?xml version="1.0" encoding="utf-8"?>
<a:tblStyleLst xmlns:a="http://schemas.openxmlformats.org/drawingml/2006/main" xmlns:r="http://schemas.openxmlformats.org/officeDocument/2006/relationships" def="{C78AAD9A-AF25-4510-A338-021EDB4CC009}">
  <a:tblStyle styleId="{C78AAD9A-AF25-4510-A338-021EDB4CC009}" styleName="Table_0">
    <a:wholeTbl>
      <a:tcTxStyle b="off" i="off">
        <a:font>
          <a:latin typeface="Tw Cen MT"/>
          <a:ea typeface="Tw Cen MT"/>
          <a:cs typeface="Tw Cen MT"/>
        </a:font>
        <a:schemeClr val="dk1"/>
      </a:tcTxStyle>
      <a:tcStyle>
        <a:tcBdr>
          <a:left>
            <a:ln cap="flat" cmpd="sng" w="12700">
              <a:solidFill>
                <a:schemeClr val="accent6"/>
              </a:solidFill>
              <a:prstDash val="solid"/>
              <a:round/>
              <a:headEnd len="sm" w="sm" type="none"/>
              <a:tailEnd len="sm" w="sm" type="none"/>
            </a:ln>
          </a:left>
          <a:right>
            <a:ln cap="flat" cmpd="sng" w="12700">
              <a:solidFill>
                <a:schemeClr val="accent6"/>
              </a:solidFill>
              <a:prstDash val="solid"/>
              <a:round/>
              <a:headEnd len="sm" w="sm" type="none"/>
              <a:tailEnd len="sm" w="sm" type="none"/>
            </a:ln>
          </a:right>
          <a:top>
            <a:ln cap="flat" cmpd="sng" w="12700">
              <a:solidFill>
                <a:schemeClr val="accent6"/>
              </a:solidFill>
              <a:prstDash val="solid"/>
              <a:round/>
              <a:headEnd len="sm" w="sm" type="none"/>
              <a:tailEnd len="sm" w="sm" type="none"/>
            </a:ln>
          </a:top>
          <a:bottom>
            <a:ln cap="flat" cmpd="sng" w="12700">
              <a:solidFill>
                <a:schemeClr val="accent6"/>
              </a:solidFill>
              <a:prstDash val="solid"/>
              <a:round/>
              <a:headEnd len="sm" w="sm" type="none"/>
              <a:tailEnd len="sm" w="sm" type="none"/>
            </a:ln>
          </a:bottom>
          <a:insideH>
            <a:ln cap="flat" cmpd="sng" w="12700">
              <a:solidFill>
                <a:schemeClr val="accent6"/>
              </a:solidFill>
              <a:prstDash val="solid"/>
              <a:round/>
              <a:headEnd len="sm" w="sm" type="none"/>
              <a:tailEnd len="sm" w="sm" type="none"/>
            </a:ln>
          </a:insideH>
          <a:insideV>
            <a:ln cap="flat" cmpd="sng" w="12700">
              <a:solidFill>
                <a:schemeClr val="accent6"/>
              </a:solidFill>
              <a:prstDash val="solid"/>
              <a:round/>
              <a:headEnd len="sm" w="sm" type="none"/>
              <a:tailEnd len="sm" w="sm" type="none"/>
            </a:ln>
          </a:insideV>
        </a:tcBdr>
        <a:fill>
          <a:solidFill>
            <a:srgbClr val="FFFFFF">
              <a:alpha val="0"/>
            </a:srgbClr>
          </a:solidFill>
        </a:fill>
      </a:tcStyle>
    </a:wholeTbl>
    <a:band1H>
      <a:tcTxStyle/>
      <a:tcStyle>
        <a:fill>
          <a:solidFill>
            <a:schemeClr val="accent6">
              <a:alpha val="20000"/>
            </a:schemeClr>
          </a:solidFill>
        </a:fill>
      </a:tcStyle>
    </a:band1H>
    <a:band2H>
      <a:tcTxStyle/>
    </a:band2H>
    <a:band1V>
      <a:tcTxStyle/>
      <a:tcStyle>
        <a:fill>
          <a:solidFill>
            <a:schemeClr val="accent6">
              <a:alpha val="20000"/>
            </a:schemeClr>
          </a:solidFill>
        </a:fill>
      </a:tcStyle>
    </a:band1V>
    <a:band2V>
      <a:tcTxStyle/>
    </a:band2V>
    <a:lastCol>
      <a:tcTxStyle b="on" i="off"/>
    </a:lastCol>
    <a:firstCol>
      <a:tcTxStyle b="on" i="off"/>
    </a:firstCol>
    <a:lastRow>
      <a:tcTxStyle b="on" i="off"/>
      <a:tcStyle>
        <a:tcBdr>
          <a:top>
            <a:ln cap="flat" cmpd="sng" w="50800">
              <a:solidFill>
                <a:schemeClr val="accent6"/>
              </a:solidFill>
              <a:prstDash val="solid"/>
              <a:round/>
              <a:headEnd len="sm" w="sm" type="none"/>
              <a:tailEnd len="sm" w="sm" type="none"/>
            </a:ln>
          </a:top>
        </a:tcBdr>
        <a:fill>
          <a:solidFill>
            <a:srgbClr val="FFFFFF">
              <a:alpha val="0"/>
            </a:srgbClr>
          </a:solidFill>
        </a:fill>
      </a:tcStyle>
    </a:lastRow>
    <a:seCell>
      <a:tcTxStyle/>
    </a:seCell>
    <a:swCell>
      <a:tcTxStyle/>
    </a:swCell>
    <a:firstRow>
      <a:tcTxStyle b="on" i="off"/>
      <a:tcStyle>
        <a:tcBdr>
          <a:bottom>
            <a:ln cap="flat" cmpd="sng" w="25400">
              <a:solidFill>
                <a:schemeClr val="accent6"/>
              </a:solidFill>
              <a:prstDash val="solid"/>
              <a:round/>
              <a:headEnd len="sm" w="sm" type="none"/>
              <a:tailEnd len="sm" w="sm" type="none"/>
            </a:ln>
          </a:bottom>
        </a:tcBdr>
        <a:fill>
          <a:solidFill>
            <a:srgbClr val="FFFFFF">
              <a:alpha val="0"/>
            </a:srgbClr>
          </a:solidFill>
        </a:fill>
      </a:tcStyle>
    </a:firstRow>
    <a:neCell>
      <a:tcTxStyle/>
    </a:neCell>
    <a:nwCell>
      <a:tcTxStyle/>
    </a:nwCell>
  </a:tblStyle>
  <a:tblStyle styleId="{5115FBC8-F8E5-4EF7-BB91-DA4574B0DDC9}" styleName="Table_1">
    <a:wholeTbl>
      <a:tcTxStyle b="off" i="off">
        <a:font>
          <a:latin typeface="Tw Cen MT"/>
          <a:ea typeface="Tw Cen MT"/>
          <a:cs typeface="Tw Cen MT"/>
        </a:font>
        <a:schemeClr val="dk1"/>
      </a:tcTxStyle>
      <a:tcStyle>
        <a:tcBdr>
          <a:left>
            <a:ln cap="flat" cmpd="sng" w="12700">
              <a:solidFill>
                <a:schemeClr val="lt1"/>
              </a:solidFill>
              <a:prstDash val="solid"/>
              <a:round/>
              <a:headEnd len="sm" w="sm" type="none"/>
              <a:tailEnd len="sm" w="sm" type="none"/>
            </a:ln>
          </a:left>
          <a:right>
            <a:ln cap="flat" cmpd="sng" w="12700">
              <a:solidFill>
                <a:schemeClr val="lt1"/>
              </a:solidFill>
              <a:prstDash val="solid"/>
              <a:round/>
              <a:headEnd len="sm" w="sm" type="none"/>
              <a:tailEnd len="sm" w="sm" type="none"/>
            </a:ln>
          </a:right>
          <a:top>
            <a:ln cap="flat" cmpd="sng" w="12700">
              <a:solidFill>
                <a:schemeClr val="lt1"/>
              </a:solidFill>
              <a:prstDash val="solid"/>
              <a:round/>
              <a:headEnd len="sm" w="sm" type="none"/>
              <a:tailEnd len="sm" w="sm" type="none"/>
            </a:ln>
          </a:top>
          <a:bottom>
            <a:ln cap="flat" cmpd="sng" w="12700">
              <a:solidFill>
                <a:schemeClr val="lt1"/>
              </a:solidFill>
              <a:prstDash val="solid"/>
              <a:round/>
              <a:headEnd len="sm" w="sm" type="none"/>
              <a:tailEnd len="sm" w="sm" type="none"/>
            </a:ln>
          </a:bottom>
          <a:insideH>
            <a:ln cap="flat" cmpd="sng" w="12700">
              <a:solidFill>
                <a:schemeClr val="lt1"/>
              </a:solidFill>
              <a:prstDash val="solid"/>
              <a:round/>
              <a:headEnd len="sm" w="sm" type="none"/>
              <a:tailEnd len="sm" w="sm" type="none"/>
            </a:ln>
          </a:insideH>
          <a:insideV>
            <a:ln cap="flat" cmpd="sng" w="12700">
              <a:solidFill>
                <a:schemeClr val="lt1"/>
              </a:solidFill>
              <a:prstDash val="solid"/>
              <a:round/>
              <a:headEnd len="sm" w="sm" type="none"/>
              <a:tailEnd len="sm" w="sm" type="none"/>
            </a:ln>
          </a:insideV>
        </a:tcBdr>
        <a:fill>
          <a:solidFill>
            <a:srgbClr val="EEF2F7"/>
          </a:solidFill>
        </a:fill>
      </a:tcStyle>
    </a:wholeTbl>
    <a:band1H>
      <a:tcTxStyle/>
      <a:tcStyle>
        <a:fill>
          <a:solidFill>
            <a:srgbClr val="DCE5EE"/>
          </a:solidFill>
        </a:fill>
      </a:tcStyle>
    </a:band1H>
    <a:band2H>
      <a:tcTxStyle/>
    </a:band2H>
    <a:band1V>
      <a:tcTxStyle/>
      <a:tcStyle>
        <a:fill>
          <a:solidFill>
            <a:srgbClr val="DCE5EE"/>
          </a:solidFill>
        </a:fill>
      </a:tcStyle>
    </a:band1V>
    <a:band2V>
      <a:tcTxStyle/>
    </a:band2V>
    <a:lastCol>
      <a:tcTxStyle b="on" i="off">
        <a:font>
          <a:latin typeface="Tw Cen MT"/>
          <a:ea typeface="Tw Cen MT"/>
          <a:cs typeface="Tw Cen MT"/>
        </a:font>
        <a:schemeClr val="lt1"/>
      </a:tcTxStyle>
      <a:tcStyle>
        <a:fill>
          <a:solidFill>
            <a:schemeClr val="accent1"/>
          </a:solidFill>
        </a:fill>
      </a:tcStyle>
    </a:lastCol>
    <a:firstCol>
      <a:tcTxStyle b="on" i="off">
        <a:font>
          <a:latin typeface="Tw Cen MT"/>
          <a:ea typeface="Tw Cen MT"/>
          <a:cs typeface="Tw Cen MT"/>
        </a:font>
        <a:schemeClr val="lt1"/>
      </a:tcTxStyle>
      <a:tcStyle>
        <a:fill>
          <a:solidFill>
            <a:schemeClr val="accent1"/>
          </a:solidFill>
        </a:fill>
      </a:tcStyle>
    </a:firstCol>
    <a:lastRow>
      <a:tcTxStyle b="on" i="off">
        <a:font>
          <a:latin typeface="Tw Cen MT"/>
          <a:ea typeface="Tw Cen MT"/>
          <a:cs typeface="Tw Cen MT"/>
        </a:font>
        <a:schemeClr val="lt1"/>
      </a:tcTxStyle>
      <a:tcStyle>
        <a:tcBdr>
          <a:top>
            <a:ln cap="flat" cmpd="sng" w="38100">
              <a:solidFill>
                <a:schemeClr val="lt1"/>
              </a:solidFill>
              <a:prstDash val="solid"/>
              <a:round/>
              <a:headEnd len="sm" w="sm" type="none"/>
              <a:tailEnd len="sm" w="sm" type="none"/>
            </a:ln>
          </a:top>
        </a:tcBdr>
        <a:fill>
          <a:solidFill>
            <a:schemeClr val="accent1"/>
          </a:solidFill>
        </a:fill>
      </a:tcStyle>
    </a:lastRow>
    <a:seCell>
      <a:tcTxStyle/>
    </a:seCell>
    <a:swCell>
      <a:tcTxStyle/>
    </a:swCell>
    <a:firstRow>
      <a:tcTxStyle b="on" i="off">
        <a:font>
          <a:latin typeface="Tw Cen MT"/>
          <a:ea typeface="Tw Cen MT"/>
          <a:cs typeface="Tw Cen MT"/>
        </a:font>
        <a:schemeClr val="lt1"/>
      </a:tcTxStyle>
      <a:tcStyle>
        <a:tcBdr>
          <a:bottom>
            <a:ln cap="flat" cmpd="sng" w="38100">
              <a:solidFill>
                <a:schemeClr val="lt1"/>
              </a:solidFill>
              <a:prstDash val="solid"/>
              <a:round/>
              <a:headEnd len="sm" w="sm" type="none"/>
              <a:tailEnd len="sm" w="sm" type="none"/>
            </a:ln>
          </a:bottom>
        </a:tcBdr>
        <a:fill>
          <a:solidFill>
            <a:schemeClr val="accent1"/>
          </a:solidFill>
        </a:fill>
      </a:tcStyle>
    </a:firstRow>
    <a:neCell>
      <a:tcTxStyle/>
    </a:neCell>
    <a:nwCell>
      <a:tcTxStyle/>
    </a:nwCell>
  </a:tblStyle>
</a:tblStyleLst>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2160" orient="horz"/>
        <p:guide pos="2880"/>
      </p:guideLst>
    </p:cSldViewPr>
  </p:slideViewPr>
</p:viewPr>
</file>

<file path=ppt/_rels/presentation.xml.rels><?xml version="1.0" encoding="UTF-8" standalone="yes"?><Relationships xmlns="http://schemas.openxmlformats.org/package/2006/relationships"><Relationship Id="rId40" Type="http://schemas.openxmlformats.org/officeDocument/2006/relationships/slide" Target="slides/slide33.xml"/><Relationship Id="rId42" Type="http://schemas.openxmlformats.org/officeDocument/2006/relationships/slide" Target="slides/slide35.xml"/><Relationship Id="rId41" Type="http://schemas.openxmlformats.org/officeDocument/2006/relationships/slide" Target="slides/slide34.xml"/><Relationship Id="rId44" Type="http://schemas.openxmlformats.org/officeDocument/2006/relationships/slide" Target="slides/slide37.xml"/><Relationship Id="rId43" Type="http://schemas.openxmlformats.org/officeDocument/2006/relationships/slide" Target="slides/slide36.xml"/><Relationship Id="rId46" Type="http://schemas.openxmlformats.org/officeDocument/2006/relationships/slide" Target="slides/slide39.xml"/><Relationship Id="rId45" Type="http://schemas.openxmlformats.org/officeDocument/2006/relationships/slide" Target="slides/slide38.xml"/><Relationship Id="rId107" Type="http://schemas.openxmlformats.org/officeDocument/2006/relationships/slide" Target="slides/slide100.xml"/><Relationship Id="rId106" Type="http://schemas.openxmlformats.org/officeDocument/2006/relationships/slide" Target="slides/slide99.xml"/><Relationship Id="rId105" Type="http://schemas.openxmlformats.org/officeDocument/2006/relationships/slide" Target="slides/slide98.xml"/><Relationship Id="rId104" Type="http://schemas.openxmlformats.org/officeDocument/2006/relationships/slide" Target="slides/slide97.xml"/><Relationship Id="rId109" Type="http://schemas.openxmlformats.org/officeDocument/2006/relationships/slide" Target="slides/slide102.xml"/><Relationship Id="rId108" Type="http://schemas.openxmlformats.org/officeDocument/2006/relationships/slide" Target="slides/slide101.xml"/><Relationship Id="rId48" Type="http://schemas.openxmlformats.org/officeDocument/2006/relationships/slide" Target="slides/slide41.xml"/><Relationship Id="rId47" Type="http://schemas.openxmlformats.org/officeDocument/2006/relationships/slide" Target="slides/slide40.xml"/><Relationship Id="rId49" Type="http://schemas.openxmlformats.org/officeDocument/2006/relationships/slide" Target="slides/slide42.xml"/><Relationship Id="rId103" Type="http://schemas.openxmlformats.org/officeDocument/2006/relationships/slide" Target="slides/slide96.xml"/><Relationship Id="rId102" Type="http://schemas.openxmlformats.org/officeDocument/2006/relationships/slide" Target="slides/slide95.xml"/><Relationship Id="rId101" Type="http://schemas.openxmlformats.org/officeDocument/2006/relationships/slide" Target="slides/slide94.xml"/><Relationship Id="rId100" Type="http://schemas.openxmlformats.org/officeDocument/2006/relationships/slide" Target="slides/slide93.xml"/><Relationship Id="rId31" Type="http://schemas.openxmlformats.org/officeDocument/2006/relationships/slide" Target="slides/slide24.xml"/><Relationship Id="rId30" Type="http://schemas.openxmlformats.org/officeDocument/2006/relationships/slide" Target="slides/slide23.xml"/><Relationship Id="rId33" Type="http://schemas.openxmlformats.org/officeDocument/2006/relationships/slide" Target="slides/slide26.xml"/><Relationship Id="rId32" Type="http://schemas.openxmlformats.org/officeDocument/2006/relationships/slide" Target="slides/slide25.xml"/><Relationship Id="rId35" Type="http://schemas.openxmlformats.org/officeDocument/2006/relationships/slide" Target="slides/slide28.xml"/><Relationship Id="rId34" Type="http://schemas.openxmlformats.org/officeDocument/2006/relationships/slide" Target="slides/slide27.xml"/><Relationship Id="rId37" Type="http://schemas.openxmlformats.org/officeDocument/2006/relationships/slide" Target="slides/slide30.xml"/><Relationship Id="rId36" Type="http://schemas.openxmlformats.org/officeDocument/2006/relationships/slide" Target="slides/slide29.xml"/><Relationship Id="rId39" Type="http://schemas.openxmlformats.org/officeDocument/2006/relationships/slide" Target="slides/slide32.xml"/><Relationship Id="rId38" Type="http://schemas.openxmlformats.org/officeDocument/2006/relationships/slide" Target="slides/slide31.xml"/><Relationship Id="rId20" Type="http://schemas.openxmlformats.org/officeDocument/2006/relationships/slide" Target="slides/slide13.xml"/><Relationship Id="rId22" Type="http://schemas.openxmlformats.org/officeDocument/2006/relationships/slide" Target="slides/slide15.xml"/><Relationship Id="rId21" Type="http://schemas.openxmlformats.org/officeDocument/2006/relationships/slide" Target="slides/slide14.xml"/><Relationship Id="rId24" Type="http://schemas.openxmlformats.org/officeDocument/2006/relationships/slide" Target="slides/slide17.xml"/><Relationship Id="rId23" Type="http://schemas.openxmlformats.org/officeDocument/2006/relationships/slide" Target="slides/slide16.xml"/><Relationship Id="rId128" Type="http://customschemas.google.com/relationships/presentationmetadata" Target="metadata"/><Relationship Id="rId127" Type="http://schemas.openxmlformats.org/officeDocument/2006/relationships/font" Target="fonts/Garamond-boldItalic.fntdata"/><Relationship Id="rId126" Type="http://schemas.openxmlformats.org/officeDocument/2006/relationships/font" Target="fonts/Garamond-italic.fntdata"/><Relationship Id="rId26" Type="http://schemas.openxmlformats.org/officeDocument/2006/relationships/slide" Target="slides/slide19.xml"/><Relationship Id="rId121" Type="http://schemas.openxmlformats.org/officeDocument/2006/relationships/slide" Target="slides/slide114.xml"/><Relationship Id="rId25" Type="http://schemas.openxmlformats.org/officeDocument/2006/relationships/slide" Target="slides/slide18.xml"/><Relationship Id="rId120" Type="http://schemas.openxmlformats.org/officeDocument/2006/relationships/slide" Target="slides/slide113.xml"/><Relationship Id="rId28" Type="http://schemas.openxmlformats.org/officeDocument/2006/relationships/slide" Target="slides/slide21.xml"/><Relationship Id="rId27" Type="http://schemas.openxmlformats.org/officeDocument/2006/relationships/slide" Target="slides/slide20.xml"/><Relationship Id="rId125" Type="http://schemas.openxmlformats.org/officeDocument/2006/relationships/font" Target="fonts/Garamond-bold.fntdata"/><Relationship Id="rId29" Type="http://schemas.openxmlformats.org/officeDocument/2006/relationships/slide" Target="slides/slide22.xml"/><Relationship Id="rId124" Type="http://schemas.openxmlformats.org/officeDocument/2006/relationships/font" Target="fonts/Garamond-regular.fntdata"/><Relationship Id="rId123" Type="http://schemas.openxmlformats.org/officeDocument/2006/relationships/slide" Target="slides/slide116.xml"/><Relationship Id="rId122" Type="http://schemas.openxmlformats.org/officeDocument/2006/relationships/slide" Target="slides/slide115.xml"/><Relationship Id="rId95" Type="http://schemas.openxmlformats.org/officeDocument/2006/relationships/slide" Target="slides/slide88.xml"/><Relationship Id="rId94" Type="http://schemas.openxmlformats.org/officeDocument/2006/relationships/slide" Target="slides/slide87.xml"/><Relationship Id="rId97" Type="http://schemas.openxmlformats.org/officeDocument/2006/relationships/slide" Target="slides/slide90.xml"/><Relationship Id="rId96" Type="http://schemas.openxmlformats.org/officeDocument/2006/relationships/slide" Target="slides/slide89.xml"/><Relationship Id="rId11" Type="http://schemas.openxmlformats.org/officeDocument/2006/relationships/slide" Target="slides/slide4.xml"/><Relationship Id="rId99" Type="http://schemas.openxmlformats.org/officeDocument/2006/relationships/slide" Target="slides/slide92.xml"/><Relationship Id="rId10" Type="http://schemas.openxmlformats.org/officeDocument/2006/relationships/slide" Target="slides/slide3.xml"/><Relationship Id="rId98" Type="http://schemas.openxmlformats.org/officeDocument/2006/relationships/slide" Target="slides/slide91.xml"/><Relationship Id="rId13" Type="http://schemas.openxmlformats.org/officeDocument/2006/relationships/slide" Target="slides/slide6.xml"/><Relationship Id="rId12" Type="http://schemas.openxmlformats.org/officeDocument/2006/relationships/slide" Target="slides/slide5.xml"/><Relationship Id="rId91" Type="http://schemas.openxmlformats.org/officeDocument/2006/relationships/slide" Target="slides/slide84.xml"/><Relationship Id="rId90" Type="http://schemas.openxmlformats.org/officeDocument/2006/relationships/slide" Target="slides/slide83.xml"/><Relationship Id="rId93" Type="http://schemas.openxmlformats.org/officeDocument/2006/relationships/slide" Target="slides/slide86.xml"/><Relationship Id="rId92" Type="http://schemas.openxmlformats.org/officeDocument/2006/relationships/slide" Target="slides/slide85.xml"/><Relationship Id="rId118" Type="http://schemas.openxmlformats.org/officeDocument/2006/relationships/slide" Target="slides/slide111.xml"/><Relationship Id="rId117" Type="http://schemas.openxmlformats.org/officeDocument/2006/relationships/slide" Target="slides/slide110.xml"/><Relationship Id="rId116" Type="http://schemas.openxmlformats.org/officeDocument/2006/relationships/slide" Target="slides/slide109.xml"/><Relationship Id="rId115" Type="http://schemas.openxmlformats.org/officeDocument/2006/relationships/slide" Target="slides/slide108.xml"/><Relationship Id="rId119" Type="http://schemas.openxmlformats.org/officeDocument/2006/relationships/slide" Target="slides/slide112.xml"/><Relationship Id="rId15" Type="http://schemas.openxmlformats.org/officeDocument/2006/relationships/slide" Target="slides/slide8.xml"/><Relationship Id="rId110" Type="http://schemas.openxmlformats.org/officeDocument/2006/relationships/slide" Target="slides/slide103.xml"/><Relationship Id="rId14" Type="http://schemas.openxmlformats.org/officeDocument/2006/relationships/slide" Target="slides/slide7.xml"/><Relationship Id="rId17" Type="http://schemas.openxmlformats.org/officeDocument/2006/relationships/slide" Target="slides/slide10.xml"/><Relationship Id="rId16" Type="http://schemas.openxmlformats.org/officeDocument/2006/relationships/slide" Target="slides/slide9.xml"/><Relationship Id="rId19" Type="http://schemas.openxmlformats.org/officeDocument/2006/relationships/slide" Target="slides/slide12.xml"/><Relationship Id="rId114" Type="http://schemas.openxmlformats.org/officeDocument/2006/relationships/slide" Target="slides/slide107.xml"/><Relationship Id="rId18" Type="http://schemas.openxmlformats.org/officeDocument/2006/relationships/slide" Target="slides/slide11.xml"/><Relationship Id="rId113" Type="http://schemas.openxmlformats.org/officeDocument/2006/relationships/slide" Target="slides/slide106.xml"/><Relationship Id="rId112" Type="http://schemas.openxmlformats.org/officeDocument/2006/relationships/slide" Target="slides/slide105.xml"/><Relationship Id="rId111" Type="http://schemas.openxmlformats.org/officeDocument/2006/relationships/slide" Target="slides/slide104.xml"/><Relationship Id="rId84" Type="http://schemas.openxmlformats.org/officeDocument/2006/relationships/slide" Target="slides/slide77.xml"/><Relationship Id="rId83" Type="http://schemas.openxmlformats.org/officeDocument/2006/relationships/slide" Target="slides/slide76.xml"/><Relationship Id="rId86" Type="http://schemas.openxmlformats.org/officeDocument/2006/relationships/slide" Target="slides/slide79.xml"/><Relationship Id="rId85" Type="http://schemas.openxmlformats.org/officeDocument/2006/relationships/slide" Target="slides/slide78.xml"/><Relationship Id="rId88" Type="http://schemas.openxmlformats.org/officeDocument/2006/relationships/slide" Target="slides/slide81.xml"/><Relationship Id="rId87" Type="http://schemas.openxmlformats.org/officeDocument/2006/relationships/slide" Target="slides/slide80.xml"/><Relationship Id="rId89" Type="http://schemas.openxmlformats.org/officeDocument/2006/relationships/slide" Target="slides/slide82.xml"/><Relationship Id="rId80" Type="http://schemas.openxmlformats.org/officeDocument/2006/relationships/slide" Target="slides/slide73.xml"/><Relationship Id="rId82" Type="http://schemas.openxmlformats.org/officeDocument/2006/relationships/slide" Target="slides/slide75.xml"/><Relationship Id="rId81" Type="http://schemas.openxmlformats.org/officeDocument/2006/relationships/slide" Target="slides/slide74.xml"/><Relationship Id="rId1" Type="http://schemas.openxmlformats.org/officeDocument/2006/relationships/theme" Target="theme/theme3.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tableStyles" Target="tableStyles.xml"/><Relationship Id="rId9" Type="http://schemas.openxmlformats.org/officeDocument/2006/relationships/slide" Target="slides/slide2.xml"/><Relationship Id="rId5" Type="http://schemas.openxmlformats.org/officeDocument/2006/relationships/slideMaster" Target="slideMasters/slideMaster1.xml"/><Relationship Id="rId6" Type="http://schemas.openxmlformats.org/officeDocument/2006/relationships/slideMaster" Target="slideMasters/slideMaster2.xml"/><Relationship Id="rId7" Type="http://schemas.openxmlformats.org/officeDocument/2006/relationships/notesMaster" Target="notesMasters/notesMaster1.xml"/><Relationship Id="rId8" Type="http://schemas.openxmlformats.org/officeDocument/2006/relationships/slide" Target="slides/slide1.xml"/><Relationship Id="rId73" Type="http://schemas.openxmlformats.org/officeDocument/2006/relationships/slide" Target="slides/slide66.xml"/><Relationship Id="rId72" Type="http://schemas.openxmlformats.org/officeDocument/2006/relationships/slide" Target="slides/slide65.xml"/><Relationship Id="rId75" Type="http://schemas.openxmlformats.org/officeDocument/2006/relationships/slide" Target="slides/slide68.xml"/><Relationship Id="rId74" Type="http://schemas.openxmlformats.org/officeDocument/2006/relationships/slide" Target="slides/slide67.xml"/><Relationship Id="rId77" Type="http://schemas.openxmlformats.org/officeDocument/2006/relationships/slide" Target="slides/slide70.xml"/><Relationship Id="rId76" Type="http://schemas.openxmlformats.org/officeDocument/2006/relationships/slide" Target="slides/slide69.xml"/><Relationship Id="rId79" Type="http://schemas.openxmlformats.org/officeDocument/2006/relationships/slide" Target="slides/slide72.xml"/><Relationship Id="rId78" Type="http://schemas.openxmlformats.org/officeDocument/2006/relationships/slide" Target="slides/slide71.xml"/><Relationship Id="rId71" Type="http://schemas.openxmlformats.org/officeDocument/2006/relationships/slide" Target="slides/slide64.xml"/><Relationship Id="rId70" Type="http://schemas.openxmlformats.org/officeDocument/2006/relationships/slide" Target="slides/slide63.xml"/><Relationship Id="rId62" Type="http://schemas.openxmlformats.org/officeDocument/2006/relationships/slide" Target="slides/slide55.xml"/><Relationship Id="rId61" Type="http://schemas.openxmlformats.org/officeDocument/2006/relationships/slide" Target="slides/slide54.xml"/><Relationship Id="rId64" Type="http://schemas.openxmlformats.org/officeDocument/2006/relationships/slide" Target="slides/slide57.xml"/><Relationship Id="rId63" Type="http://schemas.openxmlformats.org/officeDocument/2006/relationships/slide" Target="slides/slide56.xml"/><Relationship Id="rId66" Type="http://schemas.openxmlformats.org/officeDocument/2006/relationships/slide" Target="slides/slide59.xml"/><Relationship Id="rId65" Type="http://schemas.openxmlformats.org/officeDocument/2006/relationships/slide" Target="slides/slide58.xml"/><Relationship Id="rId68" Type="http://schemas.openxmlformats.org/officeDocument/2006/relationships/slide" Target="slides/slide61.xml"/><Relationship Id="rId67" Type="http://schemas.openxmlformats.org/officeDocument/2006/relationships/slide" Target="slides/slide60.xml"/><Relationship Id="rId60" Type="http://schemas.openxmlformats.org/officeDocument/2006/relationships/slide" Target="slides/slide53.xml"/><Relationship Id="rId69" Type="http://schemas.openxmlformats.org/officeDocument/2006/relationships/slide" Target="slides/slide62.xml"/><Relationship Id="rId51" Type="http://schemas.openxmlformats.org/officeDocument/2006/relationships/slide" Target="slides/slide44.xml"/><Relationship Id="rId50" Type="http://schemas.openxmlformats.org/officeDocument/2006/relationships/slide" Target="slides/slide43.xml"/><Relationship Id="rId53" Type="http://schemas.openxmlformats.org/officeDocument/2006/relationships/slide" Target="slides/slide46.xml"/><Relationship Id="rId52" Type="http://schemas.openxmlformats.org/officeDocument/2006/relationships/slide" Target="slides/slide45.xml"/><Relationship Id="rId55" Type="http://schemas.openxmlformats.org/officeDocument/2006/relationships/slide" Target="slides/slide48.xml"/><Relationship Id="rId54" Type="http://schemas.openxmlformats.org/officeDocument/2006/relationships/slide" Target="slides/slide47.xml"/><Relationship Id="rId57" Type="http://schemas.openxmlformats.org/officeDocument/2006/relationships/slide" Target="slides/slide50.xml"/><Relationship Id="rId56" Type="http://schemas.openxmlformats.org/officeDocument/2006/relationships/slide" Target="slides/slide49.xml"/><Relationship Id="rId59" Type="http://schemas.openxmlformats.org/officeDocument/2006/relationships/slide" Target="slides/slide52.xml"/><Relationship Id="rId58" Type="http://schemas.openxmlformats.org/officeDocument/2006/relationships/slide" Target="slides/slide51.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Sheet1.xlsx"/><Relationship Id="rId2" Type="http://schemas.openxmlformats.org/officeDocument/2006/relationships/chartUserShapes" Target="../drawings/drawing1.xml"/></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Excel_Sheet2.xlsx"/></Relationships>
</file>

<file path=ppt/charts/_rels/chart3.xml.rels><?xml version="1.0" encoding="UTF-8" standalone="yes"?><Relationships xmlns="http://schemas.openxmlformats.org/package/2006/relationships"><Relationship Id="rId1" Type="http://schemas.openxmlformats.org/officeDocument/2006/relationships/package" Target="../embeddings/Microsoft_Excel_Sheet3.xlsx"/></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5360636496638339"/>
          <c:y val="0.24756108712217426"/>
          <c:w val="0.8296921736557461"/>
          <c:h val="0.59114859029718059"/>
        </c:manualLayout>
      </c:layout>
      <c:barChart>
        <c:barDir val="bar"/>
        <c:grouping val="stacked"/>
        <c:varyColors val="0"/>
        <c:ser>
          <c:idx val="0"/>
          <c:order val="0"/>
          <c:tx>
            <c:strRef>
              <c:f>Sheet1!$A$2</c:f>
              <c:strCache>
                <c:ptCount val="1"/>
                <c:pt idx="0">
                  <c:v>Non-Paul</c:v>
                </c:pt>
              </c:strCache>
            </c:strRef>
          </c:tx>
          <c:spPr>
            <a:solidFill>
              <a:schemeClr val="accent1"/>
            </a:solidFill>
            <a:ln w="12700">
              <a:solidFill>
                <a:schemeClr val="tx1"/>
              </a:solidFill>
              <a:prstDash val="solid"/>
            </a:ln>
          </c:spPr>
          <c:invertIfNegative val="0"/>
          <c:cat>
            <c:strRef>
              <c:f>Sheet1!$B$1:$E$1</c:f>
              <c:strCache>
                <c:ptCount val="4"/>
                <c:pt idx="2">
                  <c:v>Noun</c:v>
                </c:pt>
                <c:pt idx="3">
                  <c:v>Verb</c:v>
                </c:pt>
              </c:strCache>
            </c:strRef>
          </c:cat>
          <c:val>
            <c:numRef>
              <c:f>Sheet1!$B$2:$E$2</c:f>
              <c:numCache>
                <c:formatCode>General</c:formatCode>
                <c:ptCount val="4"/>
                <c:pt idx="2">
                  <c:v>16</c:v>
                </c:pt>
                <c:pt idx="3">
                  <c:v>33</c:v>
                </c:pt>
              </c:numCache>
            </c:numRef>
          </c:val>
        </c:ser>
        <c:ser>
          <c:idx val="1"/>
          <c:order val="1"/>
          <c:tx>
            <c:strRef>
              <c:f>Sheet1!$A$3</c:f>
              <c:strCache>
                <c:ptCount val="1"/>
                <c:pt idx="0">
                  <c:v>Paul</c:v>
                </c:pt>
              </c:strCache>
            </c:strRef>
          </c:tx>
          <c:spPr>
            <a:solidFill>
              <a:schemeClr val="accent2"/>
            </a:solidFill>
            <a:ln w="12700">
              <a:solidFill>
                <a:schemeClr val="tx1"/>
              </a:solidFill>
              <a:prstDash val="solid"/>
            </a:ln>
          </c:spPr>
          <c:invertIfNegative val="0"/>
          <c:cat>
            <c:strRef>
              <c:f>Sheet1!$B$1:$E$1</c:f>
              <c:strCache>
                <c:ptCount val="4"/>
                <c:pt idx="2">
                  <c:v>Noun</c:v>
                </c:pt>
                <c:pt idx="3">
                  <c:v>Verb</c:v>
                </c:pt>
              </c:strCache>
            </c:strRef>
          </c:cat>
          <c:val>
            <c:numRef>
              <c:f>Sheet1!$B$3:$E$3</c:f>
              <c:numCache>
                <c:formatCode>General</c:formatCode>
                <c:ptCount val="4"/>
                <c:pt idx="2">
                  <c:v>60</c:v>
                </c:pt>
                <c:pt idx="3">
                  <c:v>21</c:v>
                </c:pt>
              </c:numCache>
            </c:numRef>
          </c:val>
        </c:ser>
        <c:dLbls>
          <c:showLegendKey val="0"/>
          <c:showVal val="1"/>
          <c:showCatName val="0"/>
          <c:showSerName val="0"/>
          <c:showPercent val="0"/>
          <c:showBubbleSize val="0"/>
        </c:dLbls>
        <c:gapWidth val="95"/>
        <c:overlap val="100"/>
        <c:axId val="36841344"/>
        <c:axId val="36842880"/>
      </c:barChart>
      <c:catAx>
        <c:axId val="36841344"/>
        <c:scaling>
          <c:orientation val="minMax"/>
        </c:scaling>
        <c:delete val="0"/>
        <c:axPos val="l"/>
        <c:numFmt formatCode="General" sourceLinked="1"/>
        <c:majorTickMark val="none"/>
        <c:minorTickMark val="none"/>
        <c:tickLblPos val="nextTo"/>
        <c:spPr>
          <a:ln w="3175">
            <a:solidFill>
              <a:schemeClr val="tx1"/>
            </a:solidFill>
            <a:prstDash val="solid"/>
          </a:ln>
        </c:spPr>
        <c:txPr>
          <a:bodyPr rot="0" vert="horz"/>
          <a:lstStyle/>
          <a:p>
            <a:pPr>
              <a:defRPr sz="2400" b="1" i="0" u="none" strike="noStrike" baseline="0">
                <a:solidFill>
                  <a:schemeClr val="tx1"/>
                </a:solidFill>
                <a:latin typeface="Arial"/>
                <a:ea typeface="Arial"/>
                <a:cs typeface="Arial"/>
              </a:defRPr>
            </a:pPr>
            <a:endParaRPr lang="en-US"/>
          </a:p>
        </c:txPr>
        <c:crossAx val="36842880"/>
        <c:crosses val="autoZero"/>
        <c:auto val="1"/>
        <c:lblAlgn val="ctr"/>
        <c:lblOffset val="100"/>
        <c:tickLblSkip val="1"/>
        <c:tickMarkSkip val="1"/>
        <c:noMultiLvlLbl val="0"/>
      </c:catAx>
      <c:valAx>
        <c:axId val="36842880"/>
        <c:scaling>
          <c:orientation val="minMax"/>
        </c:scaling>
        <c:delete val="1"/>
        <c:axPos val="b"/>
        <c:numFmt formatCode="General" sourceLinked="1"/>
        <c:majorTickMark val="out"/>
        <c:minorTickMark val="none"/>
        <c:tickLblPos val="nextTo"/>
        <c:crossAx val="36841344"/>
        <c:crosses val="autoZero"/>
        <c:crossBetween val="between"/>
      </c:valAx>
      <c:spPr>
        <a:noFill/>
        <a:ln w="25400">
          <a:noFill/>
        </a:ln>
      </c:spPr>
    </c:plotArea>
    <c:legend>
      <c:legendPos val="t"/>
      <c:legendEntry>
        <c:idx val="0"/>
        <c:txPr>
          <a:bodyPr/>
          <a:lstStyle/>
          <a:p>
            <a:pPr>
              <a:defRPr sz="2800"/>
            </a:pPr>
            <a:endParaRPr lang="en-US"/>
          </a:p>
        </c:txPr>
      </c:legendEntry>
      <c:legendEntry>
        <c:idx val="1"/>
        <c:txPr>
          <a:bodyPr/>
          <a:lstStyle/>
          <a:p>
            <a:pPr>
              <a:defRPr sz="2800"/>
            </a:pPr>
            <a:endParaRPr lang="en-US"/>
          </a:p>
        </c:txPr>
      </c:legendEntry>
      <c:layout>
        <c:manualLayout>
          <c:xMode val="edge"/>
          <c:yMode val="edge"/>
          <c:x val="0.19282336889517201"/>
          <c:y val="1.935483870967742E-2"/>
          <c:w val="0.46069981753324674"/>
          <c:h val="0.16099644399288798"/>
        </c:manualLayout>
      </c:layout>
      <c:overlay val="0"/>
    </c:legend>
    <c:plotVisOnly val="1"/>
    <c:dispBlanksAs val="gap"/>
    <c:showDLblsOverMax val="0"/>
  </c:chart>
  <c:spPr>
    <a:noFill/>
    <a:ln>
      <a:noFill/>
    </a:ln>
  </c:spPr>
  <c:txPr>
    <a:bodyPr/>
    <a:lstStyle/>
    <a:p>
      <a:pPr>
        <a:defRPr sz="1800" b="1" i="0" u="none" strike="noStrike" baseline="0">
          <a:solidFill>
            <a:schemeClr val="tx1"/>
          </a:solidFill>
          <a:latin typeface="Arial"/>
          <a:ea typeface="Arial"/>
          <a:cs typeface="Arial"/>
        </a:defRPr>
      </a:pPr>
      <a:endParaRPr lang="en-US"/>
    </a:p>
  </c:txPr>
  <c:externalData r:id="rId1">
    <c:autoUpdate val="0"/>
  </c:externalData>
  <c:userShapes r:id="rId2"/>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hart>
    <c:autoTitleDeleted val="0"/>
    <c:view3D>
      <c:rotX val="15"/>
      <c:rotY val="20"/>
      <c:rAngAx val="1"/>
    </c:view3D>
    <c:floor>
      <c:thickness val="0"/>
    </c:floor>
    <c:sideWall>
      <c:thickness val="0"/>
    </c:sideWall>
    <c:backWall>
      <c:thickness val="0"/>
    </c:backWall>
    <c:plotArea>
      <c:layout/>
      <c:bar3DChart>
        <c:barDir val="col"/>
        <c:grouping val="clustered"/>
        <c:varyColors val="0"/>
        <c:ser>
          <c:idx val="0"/>
          <c:order val="0"/>
          <c:tx>
            <c:strRef>
              <c:f>Sheet1!$B$1</c:f>
              <c:strCache>
                <c:ptCount val="1"/>
                <c:pt idx="0">
                  <c:v>Rom 1-4</c:v>
                </c:pt>
              </c:strCache>
            </c:strRef>
          </c:tx>
          <c:invertIfNegative val="0"/>
          <c:cat>
            <c:strRef>
              <c:f>Sheet1!$A$2:$A$6</c:f>
              <c:strCache>
                <c:ptCount val="5"/>
                <c:pt idx="0">
                  <c:v>Faith</c:v>
                </c:pt>
                <c:pt idx="1">
                  <c:v>Believe</c:v>
                </c:pt>
                <c:pt idx="2">
                  <c:v>Life</c:v>
                </c:pt>
                <c:pt idx="3">
                  <c:v>Live</c:v>
                </c:pt>
                <c:pt idx="4">
                  <c:v>Right</c:v>
                </c:pt>
              </c:strCache>
            </c:strRef>
          </c:cat>
          <c:val>
            <c:numRef>
              <c:f>Sheet1!$B$2:$B$6</c:f>
              <c:numCache>
                <c:formatCode>General</c:formatCode>
                <c:ptCount val="5"/>
                <c:pt idx="0">
                  <c:v>24</c:v>
                </c:pt>
                <c:pt idx="1">
                  <c:v>9</c:v>
                </c:pt>
                <c:pt idx="2">
                  <c:v>1</c:v>
                </c:pt>
                <c:pt idx="3">
                  <c:v>1</c:v>
                </c:pt>
                <c:pt idx="4">
                  <c:v>25</c:v>
                </c:pt>
              </c:numCache>
            </c:numRef>
          </c:val>
        </c:ser>
        <c:ser>
          <c:idx val="1"/>
          <c:order val="1"/>
          <c:tx>
            <c:strRef>
              <c:f>Sheet1!$C$1</c:f>
              <c:strCache>
                <c:ptCount val="1"/>
                <c:pt idx="0">
                  <c:v>Rom 5-8</c:v>
                </c:pt>
              </c:strCache>
            </c:strRef>
          </c:tx>
          <c:invertIfNegative val="0"/>
          <c:cat>
            <c:strRef>
              <c:f>Sheet1!$A$2:$A$6</c:f>
              <c:strCache>
                <c:ptCount val="5"/>
                <c:pt idx="0">
                  <c:v>Faith</c:v>
                </c:pt>
                <c:pt idx="1">
                  <c:v>Believe</c:v>
                </c:pt>
                <c:pt idx="2">
                  <c:v>Life</c:v>
                </c:pt>
                <c:pt idx="3">
                  <c:v>Live</c:v>
                </c:pt>
                <c:pt idx="4">
                  <c:v>Right</c:v>
                </c:pt>
              </c:strCache>
            </c:strRef>
          </c:cat>
          <c:val>
            <c:numRef>
              <c:f>Sheet1!$C$2:$C$6</c:f>
              <c:numCache>
                <c:formatCode>General</c:formatCode>
                <c:ptCount val="5"/>
                <c:pt idx="0">
                  <c:v>9</c:v>
                </c:pt>
                <c:pt idx="1">
                  <c:v>2</c:v>
                </c:pt>
                <c:pt idx="2">
                  <c:v>12</c:v>
                </c:pt>
                <c:pt idx="3">
                  <c:v>12</c:v>
                </c:pt>
                <c:pt idx="4">
                  <c:v>16</c:v>
                </c:pt>
              </c:numCache>
            </c:numRef>
          </c:val>
        </c:ser>
        <c:dLbls>
          <c:showLegendKey val="0"/>
          <c:showVal val="0"/>
          <c:showCatName val="0"/>
          <c:showSerName val="0"/>
          <c:showPercent val="0"/>
          <c:showBubbleSize val="0"/>
        </c:dLbls>
        <c:gapWidth val="150"/>
        <c:shape val="cylinder"/>
        <c:axId val="139572352"/>
        <c:axId val="139573888"/>
        <c:axId val="0"/>
      </c:bar3DChart>
      <c:catAx>
        <c:axId val="139572352"/>
        <c:scaling>
          <c:orientation val="minMax"/>
        </c:scaling>
        <c:delete val="0"/>
        <c:axPos val="b"/>
        <c:majorTickMark val="out"/>
        <c:minorTickMark val="none"/>
        <c:tickLblPos val="nextTo"/>
        <c:txPr>
          <a:bodyPr/>
          <a:lstStyle/>
          <a:p>
            <a:pPr>
              <a:defRPr sz="2400">
                <a:solidFill>
                  <a:srgbClr val="775F55"/>
                </a:solidFill>
              </a:defRPr>
            </a:pPr>
            <a:endParaRPr lang="en-US"/>
          </a:p>
        </c:txPr>
        <c:crossAx val="139573888"/>
        <c:crosses val="autoZero"/>
        <c:auto val="1"/>
        <c:lblAlgn val="ctr"/>
        <c:lblOffset val="100"/>
        <c:noMultiLvlLbl val="0"/>
      </c:catAx>
      <c:valAx>
        <c:axId val="139573888"/>
        <c:scaling>
          <c:orientation val="minMax"/>
        </c:scaling>
        <c:delete val="0"/>
        <c:axPos val="l"/>
        <c:majorGridlines/>
        <c:numFmt formatCode="General" sourceLinked="1"/>
        <c:majorTickMark val="out"/>
        <c:minorTickMark val="none"/>
        <c:tickLblPos val="nextTo"/>
        <c:txPr>
          <a:bodyPr/>
          <a:lstStyle/>
          <a:p>
            <a:pPr>
              <a:defRPr>
                <a:solidFill>
                  <a:srgbClr val="775F55"/>
                </a:solidFill>
              </a:defRPr>
            </a:pPr>
            <a:endParaRPr lang="en-US"/>
          </a:p>
        </c:txPr>
        <c:crossAx val="139572352"/>
        <c:crosses val="autoZero"/>
        <c:crossBetween val="between"/>
      </c:valAx>
    </c:plotArea>
    <c:legend>
      <c:legendPos val="r"/>
      <c:overlay val="0"/>
      <c:txPr>
        <a:bodyPr/>
        <a:lstStyle/>
        <a:p>
          <a:pPr>
            <a:defRPr sz="2000">
              <a:solidFill>
                <a:srgbClr val="775F55"/>
              </a:solidFill>
            </a:defRPr>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hart>
    <c:autoTitleDeleted val="1"/>
    <c:plotArea>
      <c:layout/>
      <c:pieChart>
        <c:varyColors val="1"/>
        <c:ser>
          <c:idx val="0"/>
          <c:order val="0"/>
          <c:tx>
            <c:strRef>
              <c:f>Sheet1!$B$1</c:f>
              <c:strCache>
                <c:ptCount val="1"/>
                <c:pt idx="0">
                  <c:v>Sales</c:v>
                </c:pt>
              </c:strCache>
            </c:strRef>
          </c:tx>
          <c:dLbls>
            <c:dLbl>
              <c:idx val="0"/>
              <c:layout>
                <c:manualLayout>
                  <c:x val="-0.12279604111986002"/>
                  <c:y val="0.17956657917760302"/>
                </c:manualLayout>
              </c:layout>
              <c:showLegendKey val="0"/>
              <c:showVal val="0"/>
              <c:showCatName val="1"/>
              <c:showSerName val="0"/>
              <c:showPercent val="0"/>
              <c:showBubbleSize val="0"/>
            </c:dLbl>
            <c:dLbl>
              <c:idx val="2"/>
              <c:layout>
                <c:manualLayout>
                  <c:x val="0.15654863845144407"/>
                  <c:y val="-0.22935802165354297"/>
                </c:manualLayout>
              </c:layout>
              <c:showLegendKey val="0"/>
              <c:showVal val="0"/>
              <c:showCatName val="1"/>
              <c:showSerName val="0"/>
              <c:showPercent val="0"/>
              <c:showBubbleSize val="0"/>
            </c:dLbl>
            <c:dLbl>
              <c:idx val="3"/>
              <c:layout>
                <c:manualLayout>
                  <c:x val="0.13644050743657002"/>
                  <c:y val="0.17824706911636007"/>
                </c:manualLayout>
              </c:layout>
              <c:showLegendKey val="0"/>
              <c:showVal val="0"/>
              <c:showCatName val="1"/>
              <c:showSerName val="0"/>
              <c:showPercent val="0"/>
              <c:showBubbleSize val="0"/>
            </c:dLbl>
            <c:txPr>
              <a:bodyPr/>
              <a:lstStyle/>
              <a:p>
                <a:pPr>
                  <a:defRPr sz="2400">
                    <a:solidFill>
                      <a:srgbClr val="594740"/>
                    </a:solidFill>
                  </a:defRPr>
                </a:pPr>
                <a:endParaRPr lang="en-US"/>
              </a:p>
            </c:txPr>
            <c:showLegendKey val="0"/>
            <c:showVal val="0"/>
            <c:showCatName val="1"/>
            <c:showSerName val="0"/>
            <c:showPercent val="0"/>
            <c:showBubbleSize val="0"/>
            <c:showLeaderLines val="1"/>
          </c:dLbls>
          <c:cat>
            <c:strRef>
              <c:f>Sheet1!$A$2:$A$5</c:f>
              <c:strCache>
                <c:ptCount val="4"/>
                <c:pt idx="0">
                  <c:v>Faith</c:v>
                </c:pt>
                <c:pt idx="1">
                  <c:v>Repentance</c:v>
                </c:pt>
                <c:pt idx="2">
                  <c:v>Gift of the Holy Spirit</c:v>
                </c:pt>
                <c:pt idx="3">
                  <c:v>Baptism</c:v>
                </c:pt>
              </c:strCache>
            </c:strRef>
          </c:cat>
          <c:val>
            <c:numRef>
              <c:f>Sheet1!$B$2:$B$5</c:f>
              <c:numCache>
                <c:formatCode>General</c:formatCode>
                <c:ptCount val="4"/>
                <c:pt idx="0">
                  <c:v>1</c:v>
                </c:pt>
                <c:pt idx="1">
                  <c:v>1</c:v>
                </c:pt>
                <c:pt idx="2">
                  <c:v>1</c:v>
                </c:pt>
                <c:pt idx="3">
                  <c:v>1</c:v>
                </c:pt>
              </c:numCache>
            </c:numRef>
          </c:val>
        </c:ser>
        <c:dLbls>
          <c:showLegendKey val="0"/>
          <c:showVal val="0"/>
          <c:showCatName val="1"/>
          <c:showSerName val="0"/>
          <c:showPercent val="0"/>
          <c:showBubbleSize val="0"/>
          <c:showLeaderLines val="1"/>
        </c:dLbls>
        <c:firstSliceAng val="0"/>
      </c:pieChart>
    </c:plotArea>
    <c:plotVisOnly val="1"/>
    <c:dispBlanksAs val="zero"/>
    <c:showDLblsOverMax val="0"/>
  </c:chart>
  <c:txPr>
    <a:bodyPr/>
    <a:lstStyle/>
    <a:p>
      <a:pPr>
        <a:defRPr sz="1800"/>
      </a:pPr>
      <a:endParaRPr lang="en-US"/>
    </a:p>
  </c:txPr>
  <c:externalData r:id="rId1">
    <c:autoUpdate val="0"/>
  </c:externalData>
</c:chartSpace>
</file>

<file path=ppt/drawings/drawing1.xml><?xml version="1.0" encoding="utf-8"?>
<c:userShapes xmlns:c="http://schemas.openxmlformats.org/drawingml/2006/chart">
  <cdr:relSizeAnchor xmlns:cdr="http://schemas.openxmlformats.org/drawingml/2006/chartDrawing">
    <cdr:from>
      <cdr:x>0.54489</cdr:x>
      <cdr:y>0.28995</cdr:y>
    </cdr:from>
    <cdr:to>
      <cdr:x>0.55461</cdr:x>
      <cdr:y>0.38005</cdr:y>
    </cdr:to>
    <cdr:sp macro="" textlink="">
      <cdr:nvSpPr>
        <cdr:cNvPr id="1025" name="Text Box 1"/>
        <cdr:cNvSpPr txBox="1">
          <a:spLocks xmlns:a="http://schemas.openxmlformats.org/drawingml/2006/main" noChangeArrowheads="1"/>
        </cdr:cNvSpPr>
      </cdr:nvSpPr>
      <cdr:spPr bwMode="auto">
        <a:xfrm xmlns:a="http://schemas.openxmlformats.org/drawingml/2006/main">
          <a:off x="4143402" y="1141539"/>
          <a:ext cx="73930" cy="354712"/>
        </a:xfrm>
        <a:prstGeom xmlns:a="http://schemas.openxmlformats.org/drawingml/2006/main" prst="rect">
          <a:avLst/>
        </a:prstGeom>
        <a:noFill xmlns:a="http://schemas.openxmlformats.org/drawingml/2006/main"/>
        <a:ln xmlns:a="http://schemas.openxmlformats.org/drawingml/2006/main">
          <a:noFill/>
        </a:ln>
        <a:effectLst xmlns:a="http://schemas.openxmlformats.org/drawingml/2006/main"/>
        <a:extLst xmlns:a="http://schemas.openxmlformats.org/drawingml/2006/main">
          <a:ext uri="{909E8E84-426E-40DD-AFC4-6F175D3DCCD1}">
            <a14:hiddenFill xmlns:a14="http://schemas.microsoft.com/office/drawing/2010/main">
              <a:solidFill>
                <a:srgbClr xmlns:mc="http://schemas.openxmlformats.org/markup-compatibility/2006" val="000000" mc:Ignorable="a14" a14:legacySpreadsheetColorIndex="64"/>
              </a:solidFill>
            </a14:hiddenFill>
          </a:ext>
          <a:ext uri="{91240B29-F687-4F45-9708-019B960494DF}">
            <a14:hiddenLine xmlns:a14="http://schemas.microsoft.com/office/drawing/2010/main" w="9525">
              <a:solidFill>
                <a:srgbClr xmlns:mc="http://schemas.openxmlformats.org/markup-compatibility/2006" val="FFFFFF" mc:Ignorable="a14" a14:legacySpreadsheetColorIndex="65"/>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cdr:spPr>
      <cdr:txBody>
        <a:bodyPr xmlns:a="http://schemas.openxmlformats.org/drawingml/2006/main" wrap="none" lIns="36576" tIns="36576" rIns="36576" bIns="36576" anchor="ctr" upright="1">
          <a:spAutoFit/>
        </a:bodyPr>
        <a:lstStyle xmlns:a="http://schemas.openxmlformats.org/drawingml/2006/main"/>
        <a:p xmlns:a="http://schemas.openxmlformats.org/drawingml/2006/main">
          <a:pPr algn="ctr" rtl="0">
            <a:defRPr sz="1000"/>
          </a:pPr>
          <a:endParaRPr lang="en-US" sz="1825" b="1" i="0" u="none" strike="noStrike" baseline="0" dirty="0">
            <a:solidFill>
              <a:srgbClr val="000000"/>
            </a:solidFill>
            <a:latin typeface="Arial"/>
            <a:cs typeface="Arial"/>
          </a:endParaRPr>
        </a:p>
      </cdr:txBody>
    </cdr:sp>
  </cdr:relSizeAnchor>
</c:userShape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txBox="1"/>
          <p:nvPr>
            <p:ph idx="2" type="hdr"/>
          </p:nvPr>
        </p:nvSpPr>
        <p:spPr>
          <a:xfrm>
            <a:off x="0" y="0"/>
            <a:ext cx="2971800" cy="457200"/>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4" name="Google Shape;4;n"/>
          <p:cNvSpPr txBox="1"/>
          <p:nvPr>
            <p:ph idx="10" type="dt"/>
          </p:nvPr>
        </p:nvSpPr>
        <p:spPr>
          <a:xfrm>
            <a:off x="3884613" y="0"/>
            <a:ext cx="2971800" cy="457200"/>
          </a:xfrm>
          <a:prstGeom prst="rect">
            <a:avLst/>
          </a:prstGeom>
          <a:noFill/>
          <a:ln>
            <a:noFill/>
          </a:ln>
        </p:spPr>
        <p:txBody>
          <a:bodyPr anchorCtr="0" anchor="t" bIns="45700" lIns="91425" spcFirstLastPara="1" rIns="91425" wrap="square" tIns="45700">
            <a:noAutofit/>
          </a:bodyPr>
          <a:lstStyle>
            <a:lvl1pPr lvl="0" marR="0" rtl="0" algn="r">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5" name="Google Shape;5;n"/>
          <p:cNvSpPr/>
          <p:nvPr>
            <p:ph idx="3"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 name="Google Shape;6;n"/>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lvl1pPr indent="-228600" lvl="0" marL="4572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indent="-228600" lvl="1" marL="9144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2pPr>
            <a:lvl3pPr indent="-228600" lvl="2" marL="13716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3pPr>
            <a:lvl4pPr indent="-228600" lvl="3" marL="18288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4pPr>
            <a:lvl5pPr indent="-228600" lvl="4" marL="22860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5pPr>
            <a:lvl6pPr indent="-228600" lvl="5" marL="27432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6pPr>
            <a:lvl7pPr indent="-228600" lvl="6" marL="32004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7pPr>
            <a:lvl8pPr indent="-228600" lvl="7" marL="36576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8pPr>
            <a:lvl9pPr indent="-228600" lvl="8" marL="41148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9pPr>
          </a:lstStyle>
          <a:p/>
        </p:txBody>
      </p:sp>
      <p:sp>
        <p:nvSpPr>
          <p:cNvPr id="7" name="Google Shape;7;n"/>
          <p:cNvSpPr txBox="1"/>
          <p:nvPr>
            <p:ph idx="11" type="ftr"/>
          </p:nvPr>
        </p:nvSpPr>
        <p:spPr>
          <a:xfrm>
            <a:off x="0" y="8685213"/>
            <a:ext cx="2971800" cy="457200"/>
          </a:xfrm>
          <a:prstGeom prst="rect">
            <a:avLst/>
          </a:prstGeom>
          <a:noFill/>
          <a:ln>
            <a:noFill/>
          </a:ln>
        </p:spPr>
        <p:txBody>
          <a:bodyPr anchorCtr="0" anchor="b" bIns="45700" lIns="91425" spcFirstLastPara="1" rIns="91425" wrap="square" tIns="45700">
            <a:noAutofit/>
          </a:bodyPr>
          <a:lstStyle>
            <a:lvl1pPr lvl="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8" name="Google Shape;8;n"/>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en-US" sz="1200" u="none" cap="none" strike="noStrike">
                <a:solidFill>
                  <a:schemeClr val="dk1"/>
                </a:solidFill>
                <a:latin typeface="Calibri"/>
                <a:ea typeface="Calibri"/>
                <a:cs typeface="Calibri"/>
                <a:sym typeface="Calibri"/>
              </a:rPr>
              <a:t>‹#›</a:t>
            </a:fld>
            <a:endParaRPr b="0" i="0" sz="1200" u="none" cap="none" strike="noStrike">
              <a:solidFill>
                <a:schemeClr val="dk1"/>
              </a:solidFill>
              <a:latin typeface="Calibri"/>
              <a:ea typeface="Calibri"/>
              <a:cs typeface="Calibri"/>
              <a:sym typeface="Calibri"/>
            </a:endParaRPr>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4" name="Shape 124"/>
        <p:cNvGrpSpPr/>
        <p:nvPr/>
      </p:nvGrpSpPr>
      <p:grpSpPr>
        <a:xfrm>
          <a:off x="0" y="0"/>
          <a:ext cx="0" cy="0"/>
          <a:chOff x="0" y="0"/>
          <a:chExt cx="0" cy="0"/>
        </a:xfrm>
      </p:grpSpPr>
      <p:sp>
        <p:nvSpPr>
          <p:cNvPr id="125" name="Google Shape;125;p1: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26" name="Google Shape;126;p1: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8" name="Shape 218"/>
        <p:cNvGrpSpPr/>
        <p:nvPr/>
      </p:nvGrpSpPr>
      <p:grpSpPr>
        <a:xfrm>
          <a:off x="0" y="0"/>
          <a:ext cx="0" cy="0"/>
          <a:chOff x="0" y="0"/>
          <a:chExt cx="0" cy="0"/>
        </a:xfrm>
      </p:grpSpPr>
      <p:sp>
        <p:nvSpPr>
          <p:cNvPr id="219" name="Google Shape;219;p10: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20" name="Google Shape;220;p10: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0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66" name="Shape 1066"/>
        <p:cNvGrpSpPr/>
        <p:nvPr/>
      </p:nvGrpSpPr>
      <p:grpSpPr>
        <a:xfrm>
          <a:off x="0" y="0"/>
          <a:ext cx="0" cy="0"/>
          <a:chOff x="0" y="0"/>
          <a:chExt cx="0" cy="0"/>
        </a:xfrm>
      </p:grpSpPr>
      <p:sp>
        <p:nvSpPr>
          <p:cNvPr id="1067" name="Google Shape;1067;p100: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
        <p:nvSpPr>
          <p:cNvPr id="1068" name="Google Shape;1068;p100: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1069" name="Google Shape;1069;p100: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Tree>
  </p:cSld>
  <p:clrMapOvr>
    <a:masterClrMapping/>
  </p:clrMapOvr>
</p:notes>
</file>

<file path=ppt/notesSlides/notesSlide10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74" name="Shape 1074"/>
        <p:cNvGrpSpPr/>
        <p:nvPr/>
      </p:nvGrpSpPr>
      <p:grpSpPr>
        <a:xfrm>
          <a:off x="0" y="0"/>
          <a:ext cx="0" cy="0"/>
          <a:chOff x="0" y="0"/>
          <a:chExt cx="0" cy="0"/>
        </a:xfrm>
      </p:grpSpPr>
      <p:sp>
        <p:nvSpPr>
          <p:cNvPr id="1075" name="Google Shape;1075;p101: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
        <p:nvSpPr>
          <p:cNvPr id="1076" name="Google Shape;1076;p101: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1077" name="Google Shape;1077;p101: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Tree>
  </p:cSld>
  <p:clrMapOvr>
    <a:masterClrMapping/>
  </p:clrMapOvr>
</p:notes>
</file>

<file path=ppt/notesSlides/notesSlide10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82" name="Shape 1082"/>
        <p:cNvGrpSpPr/>
        <p:nvPr/>
      </p:nvGrpSpPr>
      <p:grpSpPr>
        <a:xfrm>
          <a:off x="0" y="0"/>
          <a:ext cx="0" cy="0"/>
          <a:chOff x="0" y="0"/>
          <a:chExt cx="0" cy="0"/>
        </a:xfrm>
      </p:grpSpPr>
      <p:sp>
        <p:nvSpPr>
          <p:cNvPr id="1083" name="Google Shape;1083;p102: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
        <p:nvSpPr>
          <p:cNvPr id="1084" name="Google Shape;1084;p102: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1085" name="Google Shape;1085;p102: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Tree>
  </p:cSld>
  <p:clrMapOvr>
    <a:masterClrMapping/>
  </p:clrMapOvr>
</p:notes>
</file>

<file path=ppt/notesSlides/notesSlide10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90" name="Shape 1090"/>
        <p:cNvGrpSpPr/>
        <p:nvPr/>
      </p:nvGrpSpPr>
      <p:grpSpPr>
        <a:xfrm>
          <a:off x="0" y="0"/>
          <a:ext cx="0" cy="0"/>
          <a:chOff x="0" y="0"/>
          <a:chExt cx="0" cy="0"/>
        </a:xfrm>
      </p:grpSpPr>
      <p:sp>
        <p:nvSpPr>
          <p:cNvPr id="1091" name="Google Shape;1091;p103: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092" name="Google Shape;1092;p103: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0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05" name="Shape 1105"/>
        <p:cNvGrpSpPr/>
        <p:nvPr/>
      </p:nvGrpSpPr>
      <p:grpSpPr>
        <a:xfrm>
          <a:off x="0" y="0"/>
          <a:ext cx="0" cy="0"/>
          <a:chOff x="0" y="0"/>
          <a:chExt cx="0" cy="0"/>
        </a:xfrm>
      </p:grpSpPr>
      <p:sp>
        <p:nvSpPr>
          <p:cNvPr id="1106" name="Google Shape;1106;p104: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107" name="Google Shape;1107;p104: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0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12" name="Shape 1112"/>
        <p:cNvGrpSpPr/>
        <p:nvPr/>
      </p:nvGrpSpPr>
      <p:grpSpPr>
        <a:xfrm>
          <a:off x="0" y="0"/>
          <a:ext cx="0" cy="0"/>
          <a:chOff x="0" y="0"/>
          <a:chExt cx="0" cy="0"/>
        </a:xfrm>
      </p:grpSpPr>
      <p:sp>
        <p:nvSpPr>
          <p:cNvPr id="1113" name="Google Shape;1113;p105: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114" name="Google Shape;1114;p105: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0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31" name="Shape 1131"/>
        <p:cNvGrpSpPr/>
        <p:nvPr/>
      </p:nvGrpSpPr>
      <p:grpSpPr>
        <a:xfrm>
          <a:off x="0" y="0"/>
          <a:ext cx="0" cy="0"/>
          <a:chOff x="0" y="0"/>
          <a:chExt cx="0" cy="0"/>
        </a:xfrm>
      </p:grpSpPr>
      <p:sp>
        <p:nvSpPr>
          <p:cNvPr id="1132" name="Google Shape;1132;p106: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133" name="Google Shape;1133;p106: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0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47" name="Shape 1147"/>
        <p:cNvGrpSpPr/>
        <p:nvPr/>
      </p:nvGrpSpPr>
      <p:grpSpPr>
        <a:xfrm>
          <a:off x="0" y="0"/>
          <a:ext cx="0" cy="0"/>
          <a:chOff x="0" y="0"/>
          <a:chExt cx="0" cy="0"/>
        </a:xfrm>
      </p:grpSpPr>
      <p:sp>
        <p:nvSpPr>
          <p:cNvPr id="1148" name="Google Shape;1148;p107: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
        <p:nvSpPr>
          <p:cNvPr id="1149" name="Google Shape;1149;p107: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1150" name="Google Shape;1150;p107: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Tree>
  </p:cSld>
  <p:clrMapOvr>
    <a:masterClrMapping/>
  </p:clrMapOvr>
</p:notes>
</file>

<file path=ppt/notesSlides/notesSlide10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55" name="Shape 1155"/>
        <p:cNvGrpSpPr/>
        <p:nvPr/>
      </p:nvGrpSpPr>
      <p:grpSpPr>
        <a:xfrm>
          <a:off x="0" y="0"/>
          <a:ext cx="0" cy="0"/>
          <a:chOff x="0" y="0"/>
          <a:chExt cx="0" cy="0"/>
        </a:xfrm>
      </p:grpSpPr>
      <p:sp>
        <p:nvSpPr>
          <p:cNvPr id="1156" name="Google Shape;1156;p108: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
        <p:nvSpPr>
          <p:cNvPr id="1157" name="Google Shape;1157;p108: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1158" name="Google Shape;1158;p108: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Tree>
  </p:cSld>
  <p:clrMapOvr>
    <a:masterClrMapping/>
  </p:clrMapOvr>
</p:notes>
</file>

<file path=ppt/notesSlides/notesSlide10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63" name="Shape 1163"/>
        <p:cNvGrpSpPr/>
        <p:nvPr/>
      </p:nvGrpSpPr>
      <p:grpSpPr>
        <a:xfrm>
          <a:off x="0" y="0"/>
          <a:ext cx="0" cy="0"/>
          <a:chOff x="0" y="0"/>
          <a:chExt cx="0" cy="0"/>
        </a:xfrm>
      </p:grpSpPr>
      <p:sp>
        <p:nvSpPr>
          <p:cNvPr id="1164" name="Google Shape;1164;p109: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
        <p:nvSpPr>
          <p:cNvPr id="1165" name="Google Shape;1165;p109: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1166" name="Google Shape;1166;p109: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5" name="Shape 225"/>
        <p:cNvGrpSpPr/>
        <p:nvPr/>
      </p:nvGrpSpPr>
      <p:grpSpPr>
        <a:xfrm>
          <a:off x="0" y="0"/>
          <a:ext cx="0" cy="0"/>
          <a:chOff x="0" y="0"/>
          <a:chExt cx="0" cy="0"/>
        </a:xfrm>
      </p:grpSpPr>
      <p:sp>
        <p:nvSpPr>
          <p:cNvPr id="226" name="Google Shape;226;p11: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27" name="Google Shape;227;p11: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75" name="Shape 1175"/>
        <p:cNvGrpSpPr/>
        <p:nvPr/>
      </p:nvGrpSpPr>
      <p:grpSpPr>
        <a:xfrm>
          <a:off x="0" y="0"/>
          <a:ext cx="0" cy="0"/>
          <a:chOff x="0" y="0"/>
          <a:chExt cx="0" cy="0"/>
        </a:xfrm>
      </p:grpSpPr>
      <p:sp>
        <p:nvSpPr>
          <p:cNvPr id="1176" name="Google Shape;1176;p110: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177" name="Google Shape;1177;p110: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92" name="Shape 1192"/>
        <p:cNvGrpSpPr/>
        <p:nvPr/>
      </p:nvGrpSpPr>
      <p:grpSpPr>
        <a:xfrm>
          <a:off x="0" y="0"/>
          <a:ext cx="0" cy="0"/>
          <a:chOff x="0" y="0"/>
          <a:chExt cx="0" cy="0"/>
        </a:xfrm>
      </p:grpSpPr>
      <p:sp>
        <p:nvSpPr>
          <p:cNvPr id="1193" name="Google Shape;1193;p111: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194" name="Google Shape;1194;p111: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01" name="Shape 1201"/>
        <p:cNvGrpSpPr/>
        <p:nvPr/>
      </p:nvGrpSpPr>
      <p:grpSpPr>
        <a:xfrm>
          <a:off x="0" y="0"/>
          <a:ext cx="0" cy="0"/>
          <a:chOff x="0" y="0"/>
          <a:chExt cx="0" cy="0"/>
        </a:xfrm>
      </p:grpSpPr>
      <p:sp>
        <p:nvSpPr>
          <p:cNvPr id="1202" name="Google Shape;1202;p112: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203" name="Google Shape;1203;p112: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08" name="Shape 1208"/>
        <p:cNvGrpSpPr/>
        <p:nvPr/>
      </p:nvGrpSpPr>
      <p:grpSpPr>
        <a:xfrm>
          <a:off x="0" y="0"/>
          <a:ext cx="0" cy="0"/>
          <a:chOff x="0" y="0"/>
          <a:chExt cx="0" cy="0"/>
        </a:xfrm>
      </p:grpSpPr>
      <p:sp>
        <p:nvSpPr>
          <p:cNvPr id="1209" name="Google Shape;1209;p113: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210" name="Google Shape;1210;p113: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15" name="Shape 1215"/>
        <p:cNvGrpSpPr/>
        <p:nvPr/>
      </p:nvGrpSpPr>
      <p:grpSpPr>
        <a:xfrm>
          <a:off x="0" y="0"/>
          <a:ext cx="0" cy="0"/>
          <a:chOff x="0" y="0"/>
          <a:chExt cx="0" cy="0"/>
        </a:xfrm>
      </p:grpSpPr>
      <p:sp>
        <p:nvSpPr>
          <p:cNvPr id="1216" name="Google Shape;1216;p114: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217" name="Google Shape;1217;p114: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23" name="Shape 1223"/>
        <p:cNvGrpSpPr/>
        <p:nvPr/>
      </p:nvGrpSpPr>
      <p:grpSpPr>
        <a:xfrm>
          <a:off x="0" y="0"/>
          <a:ext cx="0" cy="0"/>
          <a:chOff x="0" y="0"/>
          <a:chExt cx="0" cy="0"/>
        </a:xfrm>
      </p:grpSpPr>
      <p:sp>
        <p:nvSpPr>
          <p:cNvPr id="1224" name="Google Shape;1224;p115: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225" name="Google Shape;1225;p115: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30" name="Shape 1230"/>
        <p:cNvGrpSpPr/>
        <p:nvPr/>
      </p:nvGrpSpPr>
      <p:grpSpPr>
        <a:xfrm>
          <a:off x="0" y="0"/>
          <a:ext cx="0" cy="0"/>
          <a:chOff x="0" y="0"/>
          <a:chExt cx="0" cy="0"/>
        </a:xfrm>
      </p:grpSpPr>
      <p:sp>
        <p:nvSpPr>
          <p:cNvPr id="1231" name="Google Shape;1231;p116: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232" name="Google Shape;1232;p116: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32" name="Shape 232"/>
        <p:cNvGrpSpPr/>
        <p:nvPr/>
      </p:nvGrpSpPr>
      <p:grpSpPr>
        <a:xfrm>
          <a:off x="0" y="0"/>
          <a:ext cx="0" cy="0"/>
          <a:chOff x="0" y="0"/>
          <a:chExt cx="0" cy="0"/>
        </a:xfrm>
      </p:grpSpPr>
      <p:sp>
        <p:nvSpPr>
          <p:cNvPr id="233" name="Google Shape;233;p12: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34" name="Google Shape;234;p12: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39" name="Shape 239"/>
        <p:cNvGrpSpPr/>
        <p:nvPr/>
      </p:nvGrpSpPr>
      <p:grpSpPr>
        <a:xfrm>
          <a:off x="0" y="0"/>
          <a:ext cx="0" cy="0"/>
          <a:chOff x="0" y="0"/>
          <a:chExt cx="0" cy="0"/>
        </a:xfrm>
      </p:grpSpPr>
      <p:sp>
        <p:nvSpPr>
          <p:cNvPr id="240" name="Google Shape;240;p13: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41" name="Google Shape;241;p13: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49" name="Shape 249"/>
        <p:cNvGrpSpPr/>
        <p:nvPr/>
      </p:nvGrpSpPr>
      <p:grpSpPr>
        <a:xfrm>
          <a:off x="0" y="0"/>
          <a:ext cx="0" cy="0"/>
          <a:chOff x="0" y="0"/>
          <a:chExt cx="0" cy="0"/>
        </a:xfrm>
      </p:grpSpPr>
      <p:sp>
        <p:nvSpPr>
          <p:cNvPr id="250" name="Google Shape;250;p14: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51" name="Google Shape;251;p14: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60" name="Shape 260"/>
        <p:cNvGrpSpPr/>
        <p:nvPr/>
      </p:nvGrpSpPr>
      <p:grpSpPr>
        <a:xfrm>
          <a:off x="0" y="0"/>
          <a:ext cx="0" cy="0"/>
          <a:chOff x="0" y="0"/>
          <a:chExt cx="0" cy="0"/>
        </a:xfrm>
      </p:grpSpPr>
      <p:sp>
        <p:nvSpPr>
          <p:cNvPr id="261" name="Google Shape;261;p15: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62" name="Google Shape;262;p15: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69" name="Shape 269"/>
        <p:cNvGrpSpPr/>
        <p:nvPr/>
      </p:nvGrpSpPr>
      <p:grpSpPr>
        <a:xfrm>
          <a:off x="0" y="0"/>
          <a:ext cx="0" cy="0"/>
          <a:chOff x="0" y="0"/>
          <a:chExt cx="0" cy="0"/>
        </a:xfrm>
      </p:grpSpPr>
      <p:sp>
        <p:nvSpPr>
          <p:cNvPr id="270" name="Google Shape;270;p16: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71" name="Google Shape;271;p16: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77" name="Shape 277"/>
        <p:cNvGrpSpPr/>
        <p:nvPr/>
      </p:nvGrpSpPr>
      <p:grpSpPr>
        <a:xfrm>
          <a:off x="0" y="0"/>
          <a:ext cx="0" cy="0"/>
          <a:chOff x="0" y="0"/>
          <a:chExt cx="0" cy="0"/>
        </a:xfrm>
      </p:grpSpPr>
      <p:sp>
        <p:nvSpPr>
          <p:cNvPr id="278" name="Google Shape;278;p17: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79" name="Google Shape;279;p17: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88" name="Shape 288"/>
        <p:cNvGrpSpPr/>
        <p:nvPr/>
      </p:nvGrpSpPr>
      <p:grpSpPr>
        <a:xfrm>
          <a:off x="0" y="0"/>
          <a:ext cx="0" cy="0"/>
          <a:chOff x="0" y="0"/>
          <a:chExt cx="0" cy="0"/>
        </a:xfrm>
      </p:grpSpPr>
      <p:sp>
        <p:nvSpPr>
          <p:cNvPr id="289" name="Google Shape;289;p18: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90" name="Google Shape;290;p18: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99" name="Shape 299"/>
        <p:cNvGrpSpPr/>
        <p:nvPr/>
      </p:nvGrpSpPr>
      <p:grpSpPr>
        <a:xfrm>
          <a:off x="0" y="0"/>
          <a:ext cx="0" cy="0"/>
          <a:chOff x="0" y="0"/>
          <a:chExt cx="0" cy="0"/>
        </a:xfrm>
      </p:grpSpPr>
      <p:sp>
        <p:nvSpPr>
          <p:cNvPr id="300" name="Google Shape;300;p19: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301" name="Google Shape;301;p19: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0" name="Shape 130"/>
        <p:cNvGrpSpPr/>
        <p:nvPr/>
      </p:nvGrpSpPr>
      <p:grpSpPr>
        <a:xfrm>
          <a:off x="0" y="0"/>
          <a:ext cx="0" cy="0"/>
          <a:chOff x="0" y="0"/>
          <a:chExt cx="0" cy="0"/>
        </a:xfrm>
      </p:grpSpPr>
      <p:sp>
        <p:nvSpPr>
          <p:cNvPr id="131" name="Google Shape;131;p2: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en-US" sz="1200" u="none" cap="none" strike="noStrike">
                <a:solidFill>
                  <a:schemeClr val="dk1"/>
                </a:solidFill>
                <a:latin typeface="Arial"/>
                <a:ea typeface="Arial"/>
                <a:cs typeface="Arial"/>
                <a:sym typeface="Arial"/>
              </a:rPr>
              <a:t>‹#›</a:t>
            </a:fld>
            <a:endParaRPr b="0" i="0" sz="1200" u="none" cap="none" strike="noStrike">
              <a:solidFill>
                <a:schemeClr val="dk1"/>
              </a:solidFill>
              <a:latin typeface="Arial"/>
              <a:ea typeface="Arial"/>
              <a:cs typeface="Arial"/>
              <a:sym typeface="Arial"/>
            </a:endParaRPr>
          </a:p>
        </p:txBody>
      </p:sp>
      <p:sp>
        <p:nvSpPr>
          <p:cNvPr id="132" name="Google Shape;132;p2: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133" name="Google Shape;133;p2: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06" name="Shape 306"/>
        <p:cNvGrpSpPr/>
        <p:nvPr/>
      </p:nvGrpSpPr>
      <p:grpSpPr>
        <a:xfrm>
          <a:off x="0" y="0"/>
          <a:ext cx="0" cy="0"/>
          <a:chOff x="0" y="0"/>
          <a:chExt cx="0" cy="0"/>
        </a:xfrm>
      </p:grpSpPr>
      <p:sp>
        <p:nvSpPr>
          <p:cNvPr id="307" name="Google Shape;307;p20: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308" name="Google Shape;308;p20: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13" name="Shape 313"/>
        <p:cNvGrpSpPr/>
        <p:nvPr/>
      </p:nvGrpSpPr>
      <p:grpSpPr>
        <a:xfrm>
          <a:off x="0" y="0"/>
          <a:ext cx="0" cy="0"/>
          <a:chOff x="0" y="0"/>
          <a:chExt cx="0" cy="0"/>
        </a:xfrm>
      </p:grpSpPr>
      <p:sp>
        <p:nvSpPr>
          <p:cNvPr id="314" name="Google Shape;314;p21: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lang="en-US" sz="1200">
                <a:solidFill>
                  <a:schemeClr val="dk1"/>
                </a:solidFill>
                <a:latin typeface="Arial"/>
                <a:ea typeface="Arial"/>
                <a:cs typeface="Arial"/>
                <a:sym typeface="Arial"/>
              </a:rPr>
              <a:t>‹#›</a:t>
            </a:fld>
            <a:endParaRPr sz="1200">
              <a:solidFill>
                <a:schemeClr val="dk1"/>
              </a:solidFill>
              <a:latin typeface="Arial"/>
              <a:ea typeface="Arial"/>
              <a:cs typeface="Arial"/>
              <a:sym typeface="Arial"/>
            </a:endParaRPr>
          </a:p>
        </p:txBody>
      </p:sp>
      <p:sp>
        <p:nvSpPr>
          <p:cNvPr id="315" name="Google Shape;315;p21: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316" name="Google Shape;316;p21: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21" name="Shape 321"/>
        <p:cNvGrpSpPr/>
        <p:nvPr/>
      </p:nvGrpSpPr>
      <p:grpSpPr>
        <a:xfrm>
          <a:off x="0" y="0"/>
          <a:ext cx="0" cy="0"/>
          <a:chOff x="0" y="0"/>
          <a:chExt cx="0" cy="0"/>
        </a:xfrm>
      </p:grpSpPr>
      <p:sp>
        <p:nvSpPr>
          <p:cNvPr id="322" name="Google Shape;322;p22: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323" name="Google Shape;323;p22: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29" name="Shape 329"/>
        <p:cNvGrpSpPr/>
        <p:nvPr/>
      </p:nvGrpSpPr>
      <p:grpSpPr>
        <a:xfrm>
          <a:off x="0" y="0"/>
          <a:ext cx="0" cy="0"/>
          <a:chOff x="0" y="0"/>
          <a:chExt cx="0" cy="0"/>
        </a:xfrm>
      </p:grpSpPr>
      <p:sp>
        <p:nvSpPr>
          <p:cNvPr id="330" name="Google Shape;330;p23: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331" name="Google Shape;331;p23: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50" name="Shape 350"/>
        <p:cNvGrpSpPr/>
        <p:nvPr/>
      </p:nvGrpSpPr>
      <p:grpSpPr>
        <a:xfrm>
          <a:off x="0" y="0"/>
          <a:ext cx="0" cy="0"/>
          <a:chOff x="0" y="0"/>
          <a:chExt cx="0" cy="0"/>
        </a:xfrm>
      </p:grpSpPr>
      <p:sp>
        <p:nvSpPr>
          <p:cNvPr id="351" name="Google Shape;351;p24: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352" name="Google Shape;352;p24: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57" name="Shape 357"/>
        <p:cNvGrpSpPr/>
        <p:nvPr/>
      </p:nvGrpSpPr>
      <p:grpSpPr>
        <a:xfrm>
          <a:off x="0" y="0"/>
          <a:ext cx="0" cy="0"/>
          <a:chOff x="0" y="0"/>
          <a:chExt cx="0" cy="0"/>
        </a:xfrm>
      </p:grpSpPr>
      <p:sp>
        <p:nvSpPr>
          <p:cNvPr id="358" name="Google Shape;358;p25: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lang="en-US" sz="1200">
                <a:solidFill>
                  <a:schemeClr val="dk1"/>
                </a:solidFill>
                <a:latin typeface="Arial"/>
                <a:ea typeface="Arial"/>
                <a:cs typeface="Arial"/>
                <a:sym typeface="Arial"/>
              </a:rPr>
              <a:t>‹#›</a:t>
            </a:fld>
            <a:endParaRPr sz="1200">
              <a:solidFill>
                <a:schemeClr val="dk1"/>
              </a:solidFill>
              <a:latin typeface="Arial"/>
              <a:ea typeface="Arial"/>
              <a:cs typeface="Arial"/>
              <a:sym typeface="Arial"/>
            </a:endParaRPr>
          </a:p>
        </p:txBody>
      </p:sp>
      <p:sp>
        <p:nvSpPr>
          <p:cNvPr id="359" name="Google Shape;359;p25: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360" name="Google Shape;360;p25: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65" name="Shape 365"/>
        <p:cNvGrpSpPr/>
        <p:nvPr/>
      </p:nvGrpSpPr>
      <p:grpSpPr>
        <a:xfrm>
          <a:off x="0" y="0"/>
          <a:ext cx="0" cy="0"/>
          <a:chOff x="0" y="0"/>
          <a:chExt cx="0" cy="0"/>
        </a:xfrm>
      </p:grpSpPr>
      <p:sp>
        <p:nvSpPr>
          <p:cNvPr id="366" name="Google Shape;366;p26: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lang="en-US" sz="1200">
                <a:solidFill>
                  <a:schemeClr val="dk1"/>
                </a:solidFill>
                <a:latin typeface="Arial"/>
                <a:ea typeface="Arial"/>
                <a:cs typeface="Arial"/>
                <a:sym typeface="Arial"/>
              </a:rPr>
              <a:t>‹#›</a:t>
            </a:fld>
            <a:endParaRPr sz="1200">
              <a:solidFill>
                <a:schemeClr val="dk1"/>
              </a:solidFill>
              <a:latin typeface="Arial"/>
              <a:ea typeface="Arial"/>
              <a:cs typeface="Arial"/>
              <a:sym typeface="Arial"/>
            </a:endParaRPr>
          </a:p>
        </p:txBody>
      </p:sp>
      <p:sp>
        <p:nvSpPr>
          <p:cNvPr id="367" name="Google Shape;367;p26: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368" name="Google Shape;368;p26: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Tree>
  </p:cSld>
  <p:clrMapOvr>
    <a:masterClrMapping/>
  </p:clrMapOvr>
</p:notes>
</file>

<file path=ppt/notesSlides/notesSlide2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73" name="Shape 373"/>
        <p:cNvGrpSpPr/>
        <p:nvPr/>
      </p:nvGrpSpPr>
      <p:grpSpPr>
        <a:xfrm>
          <a:off x="0" y="0"/>
          <a:ext cx="0" cy="0"/>
          <a:chOff x="0" y="0"/>
          <a:chExt cx="0" cy="0"/>
        </a:xfrm>
      </p:grpSpPr>
      <p:sp>
        <p:nvSpPr>
          <p:cNvPr id="374" name="Google Shape;374;p27: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375" name="Google Shape;375;p27: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83" name="Shape 383"/>
        <p:cNvGrpSpPr/>
        <p:nvPr/>
      </p:nvGrpSpPr>
      <p:grpSpPr>
        <a:xfrm>
          <a:off x="0" y="0"/>
          <a:ext cx="0" cy="0"/>
          <a:chOff x="0" y="0"/>
          <a:chExt cx="0" cy="0"/>
        </a:xfrm>
      </p:grpSpPr>
      <p:sp>
        <p:nvSpPr>
          <p:cNvPr id="384" name="Google Shape;384;p28: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385" name="Google Shape;385;p28: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90" name="Shape 390"/>
        <p:cNvGrpSpPr/>
        <p:nvPr/>
      </p:nvGrpSpPr>
      <p:grpSpPr>
        <a:xfrm>
          <a:off x="0" y="0"/>
          <a:ext cx="0" cy="0"/>
          <a:chOff x="0" y="0"/>
          <a:chExt cx="0" cy="0"/>
        </a:xfrm>
      </p:grpSpPr>
      <p:sp>
        <p:nvSpPr>
          <p:cNvPr id="391" name="Google Shape;391;p29: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392" name="Google Shape;392;p29: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2" name="Shape 142"/>
        <p:cNvGrpSpPr/>
        <p:nvPr/>
      </p:nvGrpSpPr>
      <p:grpSpPr>
        <a:xfrm>
          <a:off x="0" y="0"/>
          <a:ext cx="0" cy="0"/>
          <a:chOff x="0" y="0"/>
          <a:chExt cx="0" cy="0"/>
        </a:xfrm>
      </p:grpSpPr>
      <p:sp>
        <p:nvSpPr>
          <p:cNvPr id="143" name="Google Shape;143;p3: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en-US" sz="1200" u="none" cap="none" strike="noStrike">
                <a:solidFill>
                  <a:schemeClr val="dk1"/>
                </a:solidFill>
                <a:latin typeface="Arial"/>
                <a:ea typeface="Arial"/>
                <a:cs typeface="Arial"/>
                <a:sym typeface="Arial"/>
              </a:rPr>
              <a:t>‹#›</a:t>
            </a:fld>
            <a:endParaRPr b="0" i="0" sz="1200" u="none" cap="none" strike="noStrike">
              <a:solidFill>
                <a:schemeClr val="dk1"/>
              </a:solidFill>
              <a:latin typeface="Arial"/>
              <a:ea typeface="Arial"/>
              <a:cs typeface="Arial"/>
              <a:sym typeface="Arial"/>
            </a:endParaRPr>
          </a:p>
        </p:txBody>
      </p:sp>
      <p:sp>
        <p:nvSpPr>
          <p:cNvPr id="144" name="Google Shape;144;p3: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145" name="Google Shape;145;p3: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Tree>
  </p:cSld>
  <p:clrMapOvr>
    <a:masterClrMapping/>
  </p:clrMapOvr>
</p:notes>
</file>

<file path=ppt/notesSlides/notesSlide3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02" name="Shape 402"/>
        <p:cNvGrpSpPr/>
        <p:nvPr/>
      </p:nvGrpSpPr>
      <p:grpSpPr>
        <a:xfrm>
          <a:off x="0" y="0"/>
          <a:ext cx="0" cy="0"/>
          <a:chOff x="0" y="0"/>
          <a:chExt cx="0" cy="0"/>
        </a:xfrm>
      </p:grpSpPr>
      <p:sp>
        <p:nvSpPr>
          <p:cNvPr id="403" name="Google Shape;403;p30: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lang="en-US" sz="1200">
                <a:solidFill>
                  <a:schemeClr val="dk1"/>
                </a:solidFill>
                <a:latin typeface="Arial"/>
                <a:ea typeface="Arial"/>
                <a:cs typeface="Arial"/>
                <a:sym typeface="Arial"/>
              </a:rPr>
              <a:t>‹#›</a:t>
            </a:fld>
            <a:endParaRPr sz="1200">
              <a:solidFill>
                <a:schemeClr val="dk1"/>
              </a:solidFill>
              <a:latin typeface="Arial"/>
              <a:ea typeface="Arial"/>
              <a:cs typeface="Arial"/>
              <a:sym typeface="Arial"/>
            </a:endParaRPr>
          </a:p>
        </p:txBody>
      </p:sp>
      <p:sp>
        <p:nvSpPr>
          <p:cNvPr id="404" name="Google Shape;404;p30: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405" name="Google Shape;405;p30: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Tree>
  </p:cSld>
  <p:clrMapOvr>
    <a:masterClrMapping/>
  </p:clrMapOvr>
</p:notes>
</file>

<file path=ppt/notesSlides/notesSlide3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11" name="Shape 411"/>
        <p:cNvGrpSpPr/>
        <p:nvPr/>
      </p:nvGrpSpPr>
      <p:grpSpPr>
        <a:xfrm>
          <a:off x="0" y="0"/>
          <a:ext cx="0" cy="0"/>
          <a:chOff x="0" y="0"/>
          <a:chExt cx="0" cy="0"/>
        </a:xfrm>
      </p:grpSpPr>
      <p:sp>
        <p:nvSpPr>
          <p:cNvPr id="412" name="Google Shape;412;p31: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413" name="Google Shape;413;p31: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20" name="Shape 420"/>
        <p:cNvGrpSpPr/>
        <p:nvPr/>
      </p:nvGrpSpPr>
      <p:grpSpPr>
        <a:xfrm>
          <a:off x="0" y="0"/>
          <a:ext cx="0" cy="0"/>
          <a:chOff x="0" y="0"/>
          <a:chExt cx="0" cy="0"/>
        </a:xfrm>
      </p:grpSpPr>
      <p:sp>
        <p:nvSpPr>
          <p:cNvPr id="421" name="Google Shape;421;p32: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422" name="Google Shape;422;p32: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27" name="Shape 427"/>
        <p:cNvGrpSpPr/>
        <p:nvPr/>
      </p:nvGrpSpPr>
      <p:grpSpPr>
        <a:xfrm>
          <a:off x="0" y="0"/>
          <a:ext cx="0" cy="0"/>
          <a:chOff x="0" y="0"/>
          <a:chExt cx="0" cy="0"/>
        </a:xfrm>
      </p:grpSpPr>
      <p:sp>
        <p:nvSpPr>
          <p:cNvPr id="428" name="Google Shape;428;p33: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429" name="Google Shape;429;p33: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47" name="Shape 447"/>
        <p:cNvGrpSpPr/>
        <p:nvPr/>
      </p:nvGrpSpPr>
      <p:grpSpPr>
        <a:xfrm>
          <a:off x="0" y="0"/>
          <a:ext cx="0" cy="0"/>
          <a:chOff x="0" y="0"/>
          <a:chExt cx="0" cy="0"/>
        </a:xfrm>
      </p:grpSpPr>
      <p:sp>
        <p:nvSpPr>
          <p:cNvPr id="448" name="Google Shape;448;p34: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449" name="Google Shape;449;p34: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54" name="Shape 454"/>
        <p:cNvGrpSpPr/>
        <p:nvPr/>
      </p:nvGrpSpPr>
      <p:grpSpPr>
        <a:xfrm>
          <a:off x="0" y="0"/>
          <a:ext cx="0" cy="0"/>
          <a:chOff x="0" y="0"/>
          <a:chExt cx="0" cy="0"/>
        </a:xfrm>
      </p:grpSpPr>
      <p:sp>
        <p:nvSpPr>
          <p:cNvPr id="455" name="Google Shape;455;p35: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456" name="Google Shape;456;p35: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61" name="Shape 461"/>
        <p:cNvGrpSpPr/>
        <p:nvPr/>
      </p:nvGrpSpPr>
      <p:grpSpPr>
        <a:xfrm>
          <a:off x="0" y="0"/>
          <a:ext cx="0" cy="0"/>
          <a:chOff x="0" y="0"/>
          <a:chExt cx="0" cy="0"/>
        </a:xfrm>
      </p:grpSpPr>
      <p:sp>
        <p:nvSpPr>
          <p:cNvPr id="462" name="Google Shape;462;p36: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463" name="Google Shape;463;p36: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71" name="Shape 471"/>
        <p:cNvGrpSpPr/>
        <p:nvPr/>
      </p:nvGrpSpPr>
      <p:grpSpPr>
        <a:xfrm>
          <a:off x="0" y="0"/>
          <a:ext cx="0" cy="0"/>
          <a:chOff x="0" y="0"/>
          <a:chExt cx="0" cy="0"/>
        </a:xfrm>
      </p:grpSpPr>
      <p:sp>
        <p:nvSpPr>
          <p:cNvPr id="472" name="Google Shape;472;p37: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473" name="Google Shape;473;p37: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79" name="Shape 479"/>
        <p:cNvGrpSpPr/>
        <p:nvPr/>
      </p:nvGrpSpPr>
      <p:grpSpPr>
        <a:xfrm>
          <a:off x="0" y="0"/>
          <a:ext cx="0" cy="0"/>
          <a:chOff x="0" y="0"/>
          <a:chExt cx="0" cy="0"/>
        </a:xfrm>
      </p:grpSpPr>
      <p:sp>
        <p:nvSpPr>
          <p:cNvPr id="480" name="Google Shape;480;p38: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lang="en-US" sz="1200">
                <a:solidFill>
                  <a:schemeClr val="dk1"/>
                </a:solidFill>
                <a:latin typeface="Arial"/>
                <a:ea typeface="Arial"/>
                <a:cs typeface="Arial"/>
                <a:sym typeface="Arial"/>
              </a:rPr>
              <a:t>‹#›</a:t>
            </a:fld>
            <a:endParaRPr sz="1200">
              <a:solidFill>
                <a:schemeClr val="dk1"/>
              </a:solidFill>
              <a:latin typeface="Arial"/>
              <a:ea typeface="Arial"/>
              <a:cs typeface="Arial"/>
              <a:sym typeface="Arial"/>
            </a:endParaRPr>
          </a:p>
        </p:txBody>
      </p:sp>
      <p:sp>
        <p:nvSpPr>
          <p:cNvPr id="481" name="Google Shape;481;p38: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482" name="Google Shape;482;p38: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Tree>
  </p:cSld>
  <p:clrMapOvr>
    <a:masterClrMapping/>
  </p:clrMapOvr>
</p:notes>
</file>

<file path=ppt/notesSlides/notesSlide3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87" name="Shape 487"/>
        <p:cNvGrpSpPr/>
        <p:nvPr/>
      </p:nvGrpSpPr>
      <p:grpSpPr>
        <a:xfrm>
          <a:off x="0" y="0"/>
          <a:ext cx="0" cy="0"/>
          <a:chOff x="0" y="0"/>
          <a:chExt cx="0" cy="0"/>
        </a:xfrm>
      </p:grpSpPr>
      <p:sp>
        <p:nvSpPr>
          <p:cNvPr id="488" name="Google Shape;488;p39: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489" name="Google Shape;489;p39: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0" name="Shape 150"/>
        <p:cNvGrpSpPr/>
        <p:nvPr/>
      </p:nvGrpSpPr>
      <p:grpSpPr>
        <a:xfrm>
          <a:off x="0" y="0"/>
          <a:ext cx="0" cy="0"/>
          <a:chOff x="0" y="0"/>
          <a:chExt cx="0" cy="0"/>
        </a:xfrm>
      </p:grpSpPr>
      <p:sp>
        <p:nvSpPr>
          <p:cNvPr id="151" name="Google Shape;151;p4: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en-US" sz="1200" u="none" cap="none" strike="noStrike">
                <a:solidFill>
                  <a:schemeClr val="dk1"/>
                </a:solidFill>
                <a:latin typeface="Arial"/>
                <a:ea typeface="Arial"/>
                <a:cs typeface="Arial"/>
                <a:sym typeface="Arial"/>
              </a:rPr>
              <a:t>‹#›</a:t>
            </a:fld>
            <a:endParaRPr b="0" i="0" sz="1200" u="none" cap="none" strike="noStrike">
              <a:solidFill>
                <a:schemeClr val="dk1"/>
              </a:solidFill>
              <a:latin typeface="Arial"/>
              <a:ea typeface="Arial"/>
              <a:cs typeface="Arial"/>
              <a:sym typeface="Arial"/>
            </a:endParaRPr>
          </a:p>
        </p:txBody>
      </p:sp>
      <p:sp>
        <p:nvSpPr>
          <p:cNvPr id="152" name="Google Shape;152;p4: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153" name="Google Shape;153;p4: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Tree>
  </p:cSld>
  <p:clrMapOvr>
    <a:masterClrMapping/>
  </p:clrMapOvr>
</p:notes>
</file>

<file path=ppt/notesSlides/notesSlide4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94" name="Shape 494"/>
        <p:cNvGrpSpPr/>
        <p:nvPr/>
      </p:nvGrpSpPr>
      <p:grpSpPr>
        <a:xfrm>
          <a:off x="0" y="0"/>
          <a:ext cx="0" cy="0"/>
          <a:chOff x="0" y="0"/>
          <a:chExt cx="0" cy="0"/>
        </a:xfrm>
      </p:grpSpPr>
      <p:sp>
        <p:nvSpPr>
          <p:cNvPr id="495" name="Google Shape;495;p40: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496" name="Google Shape;496;p40: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01" name="Shape 501"/>
        <p:cNvGrpSpPr/>
        <p:nvPr/>
      </p:nvGrpSpPr>
      <p:grpSpPr>
        <a:xfrm>
          <a:off x="0" y="0"/>
          <a:ext cx="0" cy="0"/>
          <a:chOff x="0" y="0"/>
          <a:chExt cx="0" cy="0"/>
        </a:xfrm>
      </p:grpSpPr>
      <p:sp>
        <p:nvSpPr>
          <p:cNvPr id="502" name="Google Shape;502;p41: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503" name="Google Shape;503;p41: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19" name="Shape 519"/>
        <p:cNvGrpSpPr/>
        <p:nvPr/>
      </p:nvGrpSpPr>
      <p:grpSpPr>
        <a:xfrm>
          <a:off x="0" y="0"/>
          <a:ext cx="0" cy="0"/>
          <a:chOff x="0" y="0"/>
          <a:chExt cx="0" cy="0"/>
        </a:xfrm>
      </p:grpSpPr>
      <p:sp>
        <p:nvSpPr>
          <p:cNvPr id="520" name="Google Shape;520;p42: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521" name="Google Shape;521;p42: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26" name="Shape 526"/>
        <p:cNvGrpSpPr/>
        <p:nvPr/>
      </p:nvGrpSpPr>
      <p:grpSpPr>
        <a:xfrm>
          <a:off x="0" y="0"/>
          <a:ext cx="0" cy="0"/>
          <a:chOff x="0" y="0"/>
          <a:chExt cx="0" cy="0"/>
        </a:xfrm>
      </p:grpSpPr>
      <p:sp>
        <p:nvSpPr>
          <p:cNvPr id="527" name="Google Shape;527;p43: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528" name="Google Shape;528;p43: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33" name="Shape 533"/>
        <p:cNvGrpSpPr/>
        <p:nvPr/>
      </p:nvGrpSpPr>
      <p:grpSpPr>
        <a:xfrm>
          <a:off x="0" y="0"/>
          <a:ext cx="0" cy="0"/>
          <a:chOff x="0" y="0"/>
          <a:chExt cx="0" cy="0"/>
        </a:xfrm>
      </p:grpSpPr>
      <p:sp>
        <p:nvSpPr>
          <p:cNvPr id="534" name="Google Shape;534;p44: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535" name="Google Shape;535;p44: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40" name="Shape 540"/>
        <p:cNvGrpSpPr/>
        <p:nvPr/>
      </p:nvGrpSpPr>
      <p:grpSpPr>
        <a:xfrm>
          <a:off x="0" y="0"/>
          <a:ext cx="0" cy="0"/>
          <a:chOff x="0" y="0"/>
          <a:chExt cx="0" cy="0"/>
        </a:xfrm>
      </p:grpSpPr>
      <p:sp>
        <p:nvSpPr>
          <p:cNvPr id="541" name="Google Shape;541;p45: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542" name="Google Shape;542;p45: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52" name="Shape 552"/>
        <p:cNvGrpSpPr/>
        <p:nvPr/>
      </p:nvGrpSpPr>
      <p:grpSpPr>
        <a:xfrm>
          <a:off x="0" y="0"/>
          <a:ext cx="0" cy="0"/>
          <a:chOff x="0" y="0"/>
          <a:chExt cx="0" cy="0"/>
        </a:xfrm>
      </p:grpSpPr>
      <p:sp>
        <p:nvSpPr>
          <p:cNvPr id="553" name="Google Shape;553;p46: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554" name="Google Shape;554;p46: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61" name="Shape 561"/>
        <p:cNvGrpSpPr/>
        <p:nvPr/>
      </p:nvGrpSpPr>
      <p:grpSpPr>
        <a:xfrm>
          <a:off x="0" y="0"/>
          <a:ext cx="0" cy="0"/>
          <a:chOff x="0" y="0"/>
          <a:chExt cx="0" cy="0"/>
        </a:xfrm>
      </p:grpSpPr>
      <p:sp>
        <p:nvSpPr>
          <p:cNvPr id="562" name="Google Shape;562;p47: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563" name="Google Shape;563;p47: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72" name="Shape 572"/>
        <p:cNvGrpSpPr/>
        <p:nvPr/>
      </p:nvGrpSpPr>
      <p:grpSpPr>
        <a:xfrm>
          <a:off x="0" y="0"/>
          <a:ext cx="0" cy="0"/>
          <a:chOff x="0" y="0"/>
          <a:chExt cx="0" cy="0"/>
        </a:xfrm>
      </p:grpSpPr>
      <p:sp>
        <p:nvSpPr>
          <p:cNvPr id="573" name="Google Shape;573;p48: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574" name="Google Shape;574;p48: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79" name="Shape 579"/>
        <p:cNvGrpSpPr/>
        <p:nvPr/>
      </p:nvGrpSpPr>
      <p:grpSpPr>
        <a:xfrm>
          <a:off x="0" y="0"/>
          <a:ext cx="0" cy="0"/>
          <a:chOff x="0" y="0"/>
          <a:chExt cx="0" cy="0"/>
        </a:xfrm>
      </p:grpSpPr>
      <p:sp>
        <p:nvSpPr>
          <p:cNvPr id="580" name="Google Shape;580;p49: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581" name="Google Shape;581;p49: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1" name="Shape 161"/>
        <p:cNvGrpSpPr/>
        <p:nvPr/>
      </p:nvGrpSpPr>
      <p:grpSpPr>
        <a:xfrm>
          <a:off x="0" y="0"/>
          <a:ext cx="0" cy="0"/>
          <a:chOff x="0" y="0"/>
          <a:chExt cx="0" cy="0"/>
        </a:xfrm>
      </p:grpSpPr>
      <p:sp>
        <p:nvSpPr>
          <p:cNvPr id="162" name="Google Shape;162;p5: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63" name="Google Shape;163;p5: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86" name="Shape 586"/>
        <p:cNvGrpSpPr/>
        <p:nvPr/>
      </p:nvGrpSpPr>
      <p:grpSpPr>
        <a:xfrm>
          <a:off x="0" y="0"/>
          <a:ext cx="0" cy="0"/>
          <a:chOff x="0" y="0"/>
          <a:chExt cx="0" cy="0"/>
        </a:xfrm>
      </p:grpSpPr>
      <p:sp>
        <p:nvSpPr>
          <p:cNvPr id="587" name="Google Shape;587;p50: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miter lim="800000"/>
            <a:headEnd len="sm" w="sm" type="none"/>
            <a:tailEnd len="sm" w="sm" type="none"/>
          </a:ln>
        </p:spPr>
      </p:sp>
      <p:sp>
        <p:nvSpPr>
          <p:cNvPr id="588" name="Google Shape;588;p50: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589" name="Google Shape;589;p50: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latin typeface="Arial"/>
                <a:ea typeface="Arial"/>
                <a:cs typeface="Arial"/>
                <a:sym typeface="Arial"/>
              </a:rPr>
              <a:t>‹#›</a:t>
            </a:fld>
            <a:endParaRPr>
              <a:latin typeface="Arial"/>
              <a:ea typeface="Arial"/>
              <a:cs typeface="Arial"/>
              <a:sym typeface="Arial"/>
            </a:endParaRPr>
          </a:p>
        </p:txBody>
      </p:sp>
    </p:spTree>
  </p:cSld>
  <p:clrMapOvr>
    <a:masterClrMapping/>
  </p:clrMapOvr>
</p:notes>
</file>

<file path=ppt/notesSlides/notesSlide5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02" name="Shape 602"/>
        <p:cNvGrpSpPr/>
        <p:nvPr/>
      </p:nvGrpSpPr>
      <p:grpSpPr>
        <a:xfrm>
          <a:off x="0" y="0"/>
          <a:ext cx="0" cy="0"/>
          <a:chOff x="0" y="0"/>
          <a:chExt cx="0" cy="0"/>
        </a:xfrm>
      </p:grpSpPr>
      <p:sp>
        <p:nvSpPr>
          <p:cNvPr id="603" name="Google Shape;603;p51: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604" name="Google Shape;604;p51: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09" name="Shape 609"/>
        <p:cNvGrpSpPr/>
        <p:nvPr/>
      </p:nvGrpSpPr>
      <p:grpSpPr>
        <a:xfrm>
          <a:off x="0" y="0"/>
          <a:ext cx="0" cy="0"/>
          <a:chOff x="0" y="0"/>
          <a:chExt cx="0" cy="0"/>
        </a:xfrm>
      </p:grpSpPr>
      <p:sp>
        <p:nvSpPr>
          <p:cNvPr id="610" name="Google Shape;610;p52: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611" name="Google Shape;611;p52: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18" name="Shape 618"/>
        <p:cNvGrpSpPr/>
        <p:nvPr/>
      </p:nvGrpSpPr>
      <p:grpSpPr>
        <a:xfrm>
          <a:off x="0" y="0"/>
          <a:ext cx="0" cy="0"/>
          <a:chOff x="0" y="0"/>
          <a:chExt cx="0" cy="0"/>
        </a:xfrm>
      </p:grpSpPr>
      <p:sp>
        <p:nvSpPr>
          <p:cNvPr id="619" name="Google Shape;619;p53: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620" name="Google Shape;620;p53: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25" name="Shape 625"/>
        <p:cNvGrpSpPr/>
        <p:nvPr/>
      </p:nvGrpSpPr>
      <p:grpSpPr>
        <a:xfrm>
          <a:off x="0" y="0"/>
          <a:ext cx="0" cy="0"/>
          <a:chOff x="0" y="0"/>
          <a:chExt cx="0" cy="0"/>
        </a:xfrm>
      </p:grpSpPr>
      <p:sp>
        <p:nvSpPr>
          <p:cNvPr id="626" name="Google Shape;626;p54: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627" name="Google Shape;627;p54: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32" name="Shape 632"/>
        <p:cNvGrpSpPr/>
        <p:nvPr/>
      </p:nvGrpSpPr>
      <p:grpSpPr>
        <a:xfrm>
          <a:off x="0" y="0"/>
          <a:ext cx="0" cy="0"/>
          <a:chOff x="0" y="0"/>
          <a:chExt cx="0" cy="0"/>
        </a:xfrm>
      </p:grpSpPr>
      <p:sp>
        <p:nvSpPr>
          <p:cNvPr id="633" name="Google Shape;633;p55: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634" name="Google Shape;634;p55: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39" name="Shape 639"/>
        <p:cNvGrpSpPr/>
        <p:nvPr/>
      </p:nvGrpSpPr>
      <p:grpSpPr>
        <a:xfrm>
          <a:off x="0" y="0"/>
          <a:ext cx="0" cy="0"/>
          <a:chOff x="0" y="0"/>
          <a:chExt cx="0" cy="0"/>
        </a:xfrm>
      </p:grpSpPr>
      <p:sp>
        <p:nvSpPr>
          <p:cNvPr id="640" name="Google Shape;640;p56: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641" name="Google Shape;641;p56: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50" name="Shape 650"/>
        <p:cNvGrpSpPr/>
        <p:nvPr/>
      </p:nvGrpSpPr>
      <p:grpSpPr>
        <a:xfrm>
          <a:off x="0" y="0"/>
          <a:ext cx="0" cy="0"/>
          <a:chOff x="0" y="0"/>
          <a:chExt cx="0" cy="0"/>
        </a:xfrm>
      </p:grpSpPr>
      <p:sp>
        <p:nvSpPr>
          <p:cNvPr id="651" name="Google Shape;651;p57: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652" name="Google Shape;652;p57: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57" name="Shape 657"/>
        <p:cNvGrpSpPr/>
        <p:nvPr/>
      </p:nvGrpSpPr>
      <p:grpSpPr>
        <a:xfrm>
          <a:off x="0" y="0"/>
          <a:ext cx="0" cy="0"/>
          <a:chOff x="0" y="0"/>
          <a:chExt cx="0" cy="0"/>
        </a:xfrm>
      </p:grpSpPr>
      <p:sp>
        <p:nvSpPr>
          <p:cNvPr id="658" name="Google Shape;658;p58: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659" name="Google Shape;659;p58: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64" name="Shape 664"/>
        <p:cNvGrpSpPr/>
        <p:nvPr/>
      </p:nvGrpSpPr>
      <p:grpSpPr>
        <a:xfrm>
          <a:off x="0" y="0"/>
          <a:ext cx="0" cy="0"/>
          <a:chOff x="0" y="0"/>
          <a:chExt cx="0" cy="0"/>
        </a:xfrm>
      </p:grpSpPr>
      <p:sp>
        <p:nvSpPr>
          <p:cNvPr id="665" name="Google Shape;665;p59: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666" name="Google Shape;666;p59: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2" name="Shape 182"/>
        <p:cNvGrpSpPr/>
        <p:nvPr/>
      </p:nvGrpSpPr>
      <p:grpSpPr>
        <a:xfrm>
          <a:off x="0" y="0"/>
          <a:ext cx="0" cy="0"/>
          <a:chOff x="0" y="0"/>
          <a:chExt cx="0" cy="0"/>
        </a:xfrm>
      </p:grpSpPr>
      <p:sp>
        <p:nvSpPr>
          <p:cNvPr id="183" name="Google Shape;183;p6: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84" name="Google Shape;184;p6: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71" name="Shape 671"/>
        <p:cNvGrpSpPr/>
        <p:nvPr/>
      </p:nvGrpSpPr>
      <p:grpSpPr>
        <a:xfrm>
          <a:off x="0" y="0"/>
          <a:ext cx="0" cy="0"/>
          <a:chOff x="0" y="0"/>
          <a:chExt cx="0" cy="0"/>
        </a:xfrm>
      </p:grpSpPr>
      <p:sp>
        <p:nvSpPr>
          <p:cNvPr id="672" name="Google Shape;672;p60: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673" name="Google Shape;673;p60: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79" name="Shape 679"/>
        <p:cNvGrpSpPr/>
        <p:nvPr/>
      </p:nvGrpSpPr>
      <p:grpSpPr>
        <a:xfrm>
          <a:off x="0" y="0"/>
          <a:ext cx="0" cy="0"/>
          <a:chOff x="0" y="0"/>
          <a:chExt cx="0" cy="0"/>
        </a:xfrm>
      </p:grpSpPr>
      <p:sp>
        <p:nvSpPr>
          <p:cNvPr id="680" name="Google Shape;680;p61: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681" name="Google Shape;681;p61: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86" name="Shape 686"/>
        <p:cNvGrpSpPr/>
        <p:nvPr/>
      </p:nvGrpSpPr>
      <p:grpSpPr>
        <a:xfrm>
          <a:off x="0" y="0"/>
          <a:ext cx="0" cy="0"/>
          <a:chOff x="0" y="0"/>
          <a:chExt cx="0" cy="0"/>
        </a:xfrm>
      </p:grpSpPr>
      <p:sp>
        <p:nvSpPr>
          <p:cNvPr id="687" name="Google Shape;687;p62: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688" name="Google Shape;688;p62: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00" name="Shape 700"/>
        <p:cNvGrpSpPr/>
        <p:nvPr/>
      </p:nvGrpSpPr>
      <p:grpSpPr>
        <a:xfrm>
          <a:off x="0" y="0"/>
          <a:ext cx="0" cy="0"/>
          <a:chOff x="0" y="0"/>
          <a:chExt cx="0" cy="0"/>
        </a:xfrm>
      </p:grpSpPr>
      <p:sp>
        <p:nvSpPr>
          <p:cNvPr id="701" name="Google Shape;701;p63: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702" name="Google Shape;702;p63: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14" name="Shape 714"/>
        <p:cNvGrpSpPr/>
        <p:nvPr/>
      </p:nvGrpSpPr>
      <p:grpSpPr>
        <a:xfrm>
          <a:off x="0" y="0"/>
          <a:ext cx="0" cy="0"/>
          <a:chOff x="0" y="0"/>
          <a:chExt cx="0" cy="0"/>
        </a:xfrm>
      </p:grpSpPr>
      <p:sp>
        <p:nvSpPr>
          <p:cNvPr id="715" name="Google Shape;715;p64: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716" name="Google Shape;716;p64: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30" name="Shape 730"/>
        <p:cNvGrpSpPr/>
        <p:nvPr/>
      </p:nvGrpSpPr>
      <p:grpSpPr>
        <a:xfrm>
          <a:off x="0" y="0"/>
          <a:ext cx="0" cy="0"/>
          <a:chOff x="0" y="0"/>
          <a:chExt cx="0" cy="0"/>
        </a:xfrm>
      </p:grpSpPr>
      <p:sp>
        <p:nvSpPr>
          <p:cNvPr id="731" name="Google Shape;731;p65: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732" name="Google Shape;732;p65: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37" name="Shape 737"/>
        <p:cNvGrpSpPr/>
        <p:nvPr/>
      </p:nvGrpSpPr>
      <p:grpSpPr>
        <a:xfrm>
          <a:off x="0" y="0"/>
          <a:ext cx="0" cy="0"/>
          <a:chOff x="0" y="0"/>
          <a:chExt cx="0" cy="0"/>
        </a:xfrm>
      </p:grpSpPr>
      <p:sp>
        <p:nvSpPr>
          <p:cNvPr id="738" name="Google Shape;738;p66: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739" name="Google Shape;739;p66: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49" name="Shape 749"/>
        <p:cNvGrpSpPr/>
        <p:nvPr/>
      </p:nvGrpSpPr>
      <p:grpSpPr>
        <a:xfrm>
          <a:off x="0" y="0"/>
          <a:ext cx="0" cy="0"/>
          <a:chOff x="0" y="0"/>
          <a:chExt cx="0" cy="0"/>
        </a:xfrm>
      </p:grpSpPr>
      <p:sp>
        <p:nvSpPr>
          <p:cNvPr id="750" name="Google Shape;750;p67: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751" name="Google Shape;751;p67: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64" name="Shape 764"/>
        <p:cNvGrpSpPr/>
        <p:nvPr/>
      </p:nvGrpSpPr>
      <p:grpSpPr>
        <a:xfrm>
          <a:off x="0" y="0"/>
          <a:ext cx="0" cy="0"/>
          <a:chOff x="0" y="0"/>
          <a:chExt cx="0" cy="0"/>
        </a:xfrm>
      </p:grpSpPr>
      <p:sp>
        <p:nvSpPr>
          <p:cNvPr id="765" name="Google Shape;765;p68: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766" name="Google Shape;766;p68: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73" name="Shape 773"/>
        <p:cNvGrpSpPr/>
        <p:nvPr/>
      </p:nvGrpSpPr>
      <p:grpSpPr>
        <a:xfrm>
          <a:off x="0" y="0"/>
          <a:ext cx="0" cy="0"/>
          <a:chOff x="0" y="0"/>
          <a:chExt cx="0" cy="0"/>
        </a:xfrm>
      </p:grpSpPr>
      <p:sp>
        <p:nvSpPr>
          <p:cNvPr id="774" name="Google Shape;774;p69: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775" name="Google Shape;775;p69: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3" name="Shape 193"/>
        <p:cNvGrpSpPr/>
        <p:nvPr/>
      </p:nvGrpSpPr>
      <p:grpSpPr>
        <a:xfrm>
          <a:off x="0" y="0"/>
          <a:ext cx="0" cy="0"/>
          <a:chOff x="0" y="0"/>
          <a:chExt cx="0" cy="0"/>
        </a:xfrm>
      </p:grpSpPr>
      <p:sp>
        <p:nvSpPr>
          <p:cNvPr id="194" name="Google Shape;194;p7: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95" name="Google Shape;195;p7: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80" name="Shape 780"/>
        <p:cNvGrpSpPr/>
        <p:nvPr/>
      </p:nvGrpSpPr>
      <p:grpSpPr>
        <a:xfrm>
          <a:off x="0" y="0"/>
          <a:ext cx="0" cy="0"/>
          <a:chOff x="0" y="0"/>
          <a:chExt cx="0" cy="0"/>
        </a:xfrm>
      </p:grpSpPr>
      <p:sp>
        <p:nvSpPr>
          <p:cNvPr id="781" name="Google Shape;781;p70: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782" name="Google Shape;782;p70: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88" name="Shape 788"/>
        <p:cNvGrpSpPr/>
        <p:nvPr/>
      </p:nvGrpSpPr>
      <p:grpSpPr>
        <a:xfrm>
          <a:off x="0" y="0"/>
          <a:ext cx="0" cy="0"/>
          <a:chOff x="0" y="0"/>
          <a:chExt cx="0" cy="0"/>
        </a:xfrm>
      </p:grpSpPr>
      <p:sp>
        <p:nvSpPr>
          <p:cNvPr id="789" name="Google Shape;789;p71: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790" name="Google Shape;790;p71: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95" name="Shape 795"/>
        <p:cNvGrpSpPr/>
        <p:nvPr/>
      </p:nvGrpSpPr>
      <p:grpSpPr>
        <a:xfrm>
          <a:off x="0" y="0"/>
          <a:ext cx="0" cy="0"/>
          <a:chOff x="0" y="0"/>
          <a:chExt cx="0" cy="0"/>
        </a:xfrm>
      </p:grpSpPr>
      <p:sp>
        <p:nvSpPr>
          <p:cNvPr id="796" name="Google Shape;796;p72: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797" name="Google Shape;797;p72: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10" name="Shape 810"/>
        <p:cNvGrpSpPr/>
        <p:nvPr/>
      </p:nvGrpSpPr>
      <p:grpSpPr>
        <a:xfrm>
          <a:off x="0" y="0"/>
          <a:ext cx="0" cy="0"/>
          <a:chOff x="0" y="0"/>
          <a:chExt cx="0" cy="0"/>
        </a:xfrm>
      </p:grpSpPr>
      <p:sp>
        <p:nvSpPr>
          <p:cNvPr id="811" name="Google Shape;811;p73: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812" name="Google Shape;812;p73: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23" name="Shape 823"/>
        <p:cNvGrpSpPr/>
        <p:nvPr/>
      </p:nvGrpSpPr>
      <p:grpSpPr>
        <a:xfrm>
          <a:off x="0" y="0"/>
          <a:ext cx="0" cy="0"/>
          <a:chOff x="0" y="0"/>
          <a:chExt cx="0" cy="0"/>
        </a:xfrm>
      </p:grpSpPr>
      <p:sp>
        <p:nvSpPr>
          <p:cNvPr id="824" name="Google Shape;824;p74: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825" name="Google Shape;825;p74: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37" name="Shape 837"/>
        <p:cNvGrpSpPr/>
        <p:nvPr/>
      </p:nvGrpSpPr>
      <p:grpSpPr>
        <a:xfrm>
          <a:off x="0" y="0"/>
          <a:ext cx="0" cy="0"/>
          <a:chOff x="0" y="0"/>
          <a:chExt cx="0" cy="0"/>
        </a:xfrm>
      </p:grpSpPr>
      <p:sp>
        <p:nvSpPr>
          <p:cNvPr id="838" name="Google Shape;838;p75: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839" name="Google Shape;839;p75: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46" name="Shape 846"/>
        <p:cNvGrpSpPr/>
        <p:nvPr/>
      </p:nvGrpSpPr>
      <p:grpSpPr>
        <a:xfrm>
          <a:off x="0" y="0"/>
          <a:ext cx="0" cy="0"/>
          <a:chOff x="0" y="0"/>
          <a:chExt cx="0" cy="0"/>
        </a:xfrm>
      </p:grpSpPr>
      <p:sp>
        <p:nvSpPr>
          <p:cNvPr id="847" name="Google Shape;847;p76: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848" name="Google Shape;848;p76: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53" name="Shape 853"/>
        <p:cNvGrpSpPr/>
        <p:nvPr/>
      </p:nvGrpSpPr>
      <p:grpSpPr>
        <a:xfrm>
          <a:off x="0" y="0"/>
          <a:ext cx="0" cy="0"/>
          <a:chOff x="0" y="0"/>
          <a:chExt cx="0" cy="0"/>
        </a:xfrm>
      </p:grpSpPr>
      <p:sp>
        <p:nvSpPr>
          <p:cNvPr id="854" name="Google Shape;854;p77: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855" name="Google Shape;855;p77: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60" name="Shape 860"/>
        <p:cNvGrpSpPr/>
        <p:nvPr/>
      </p:nvGrpSpPr>
      <p:grpSpPr>
        <a:xfrm>
          <a:off x="0" y="0"/>
          <a:ext cx="0" cy="0"/>
          <a:chOff x="0" y="0"/>
          <a:chExt cx="0" cy="0"/>
        </a:xfrm>
      </p:grpSpPr>
      <p:sp>
        <p:nvSpPr>
          <p:cNvPr id="861" name="Google Shape;861;p78: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862" name="Google Shape;862;p78: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73" name="Shape 873"/>
        <p:cNvGrpSpPr/>
        <p:nvPr/>
      </p:nvGrpSpPr>
      <p:grpSpPr>
        <a:xfrm>
          <a:off x="0" y="0"/>
          <a:ext cx="0" cy="0"/>
          <a:chOff x="0" y="0"/>
          <a:chExt cx="0" cy="0"/>
        </a:xfrm>
      </p:grpSpPr>
      <p:sp>
        <p:nvSpPr>
          <p:cNvPr id="874" name="Google Shape;874;p79: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875" name="Google Shape;875;p79: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4" name="Shape 204"/>
        <p:cNvGrpSpPr/>
        <p:nvPr/>
      </p:nvGrpSpPr>
      <p:grpSpPr>
        <a:xfrm>
          <a:off x="0" y="0"/>
          <a:ext cx="0" cy="0"/>
          <a:chOff x="0" y="0"/>
          <a:chExt cx="0" cy="0"/>
        </a:xfrm>
      </p:grpSpPr>
      <p:sp>
        <p:nvSpPr>
          <p:cNvPr id="205" name="Google Shape;205;p8: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06" name="Google Shape;206;p8: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83" name="Shape 883"/>
        <p:cNvGrpSpPr/>
        <p:nvPr/>
      </p:nvGrpSpPr>
      <p:grpSpPr>
        <a:xfrm>
          <a:off x="0" y="0"/>
          <a:ext cx="0" cy="0"/>
          <a:chOff x="0" y="0"/>
          <a:chExt cx="0" cy="0"/>
        </a:xfrm>
      </p:grpSpPr>
      <p:sp>
        <p:nvSpPr>
          <p:cNvPr id="884" name="Google Shape;884;p80: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885" name="Google Shape;885;p80: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92" name="Shape 892"/>
        <p:cNvGrpSpPr/>
        <p:nvPr/>
      </p:nvGrpSpPr>
      <p:grpSpPr>
        <a:xfrm>
          <a:off x="0" y="0"/>
          <a:ext cx="0" cy="0"/>
          <a:chOff x="0" y="0"/>
          <a:chExt cx="0" cy="0"/>
        </a:xfrm>
      </p:grpSpPr>
      <p:sp>
        <p:nvSpPr>
          <p:cNvPr id="893" name="Google Shape;893;p81: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894" name="Google Shape;894;p81: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99" name="Shape 899"/>
        <p:cNvGrpSpPr/>
        <p:nvPr/>
      </p:nvGrpSpPr>
      <p:grpSpPr>
        <a:xfrm>
          <a:off x="0" y="0"/>
          <a:ext cx="0" cy="0"/>
          <a:chOff x="0" y="0"/>
          <a:chExt cx="0" cy="0"/>
        </a:xfrm>
      </p:grpSpPr>
      <p:sp>
        <p:nvSpPr>
          <p:cNvPr id="900" name="Google Shape;900;p82: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901" name="Google Shape;901;p82: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08" name="Shape 908"/>
        <p:cNvGrpSpPr/>
        <p:nvPr/>
      </p:nvGrpSpPr>
      <p:grpSpPr>
        <a:xfrm>
          <a:off x="0" y="0"/>
          <a:ext cx="0" cy="0"/>
          <a:chOff x="0" y="0"/>
          <a:chExt cx="0" cy="0"/>
        </a:xfrm>
      </p:grpSpPr>
      <p:sp>
        <p:nvSpPr>
          <p:cNvPr id="909" name="Google Shape;909;p83: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910" name="Google Shape;910;p83: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16" name="Shape 916"/>
        <p:cNvGrpSpPr/>
        <p:nvPr/>
      </p:nvGrpSpPr>
      <p:grpSpPr>
        <a:xfrm>
          <a:off x="0" y="0"/>
          <a:ext cx="0" cy="0"/>
          <a:chOff x="0" y="0"/>
          <a:chExt cx="0" cy="0"/>
        </a:xfrm>
      </p:grpSpPr>
      <p:sp>
        <p:nvSpPr>
          <p:cNvPr id="917" name="Google Shape;917;p84: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918" name="Google Shape;918;p84: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25" name="Shape 925"/>
        <p:cNvGrpSpPr/>
        <p:nvPr/>
      </p:nvGrpSpPr>
      <p:grpSpPr>
        <a:xfrm>
          <a:off x="0" y="0"/>
          <a:ext cx="0" cy="0"/>
          <a:chOff x="0" y="0"/>
          <a:chExt cx="0" cy="0"/>
        </a:xfrm>
      </p:grpSpPr>
      <p:sp>
        <p:nvSpPr>
          <p:cNvPr id="926" name="Google Shape;926;p85: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927" name="Google Shape;927;p85: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32" name="Shape 932"/>
        <p:cNvGrpSpPr/>
        <p:nvPr/>
      </p:nvGrpSpPr>
      <p:grpSpPr>
        <a:xfrm>
          <a:off x="0" y="0"/>
          <a:ext cx="0" cy="0"/>
          <a:chOff x="0" y="0"/>
          <a:chExt cx="0" cy="0"/>
        </a:xfrm>
      </p:grpSpPr>
      <p:sp>
        <p:nvSpPr>
          <p:cNvPr id="933" name="Google Shape;933;p86: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934" name="Google Shape;934;p86: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39" name="Shape 939"/>
        <p:cNvGrpSpPr/>
        <p:nvPr/>
      </p:nvGrpSpPr>
      <p:grpSpPr>
        <a:xfrm>
          <a:off x="0" y="0"/>
          <a:ext cx="0" cy="0"/>
          <a:chOff x="0" y="0"/>
          <a:chExt cx="0" cy="0"/>
        </a:xfrm>
      </p:grpSpPr>
      <p:sp>
        <p:nvSpPr>
          <p:cNvPr id="940" name="Google Shape;940;p87: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941" name="Google Shape;941;p87: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46" name="Shape 946"/>
        <p:cNvGrpSpPr/>
        <p:nvPr/>
      </p:nvGrpSpPr>
      <p:grpSpPr>
        <a:xfrm>
          <a:off x="0" y="0"/>
          <a:ext cx="0" cy="0"/>
          <a:chOff x="0" y="0"/>
          <a:chExt cx="0" cy="0"/>
        </a:xfrm>
      </p:grpSpPr>
      <p:sp>
        <p:nvSpPr>
          <p:cNvPr id="947" name="Google Shape;947;p88: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948" name="Google Shape;948;p88: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53" name="Shape 953"/>
        <p:cNvGrpSpPr/>
        <p:nvPr/>
      </p:nvGrpSpPr>
      <p:grpSpPr>
        <a:xfrm>
          <a:off x="0" y="0"/>
          <a:ext cx="0" cy="0"/>
          <a:chOff x="0" y="0"/>
          <a:chExt cx="0" cy="0"/>
        </a:xfrm>
      </p:grpSpPr>
      <p:sp>
        <p:nvSpPr>
          <p:cNvPr id="954" name="Google Shape;954;p89: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955" name="Google Shape;955;p89: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1" name="Shape 211"/>
        <p:cNvGrpSpPr/>
        <p:nvPr/>
      </p:nvGrpSpPr>
      <p:grpSpPr>
        <a:xfrm>
          <a:off x="0" y="0"/>
          <a:ext cx="0" cy="0"/>
          <a:chOff x="0" y="0"/>
          <a:chExt cx="0" cy="0"/>
        </a:xfrm>
      </p:grpSpPr>
      <p:sp>
        <p:nvSpPr>
          <p:cNvPr id="212" name="Google Shape;212;p9: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13" name="Google Shape;213;p9: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9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60" name="Shape 960"/>
        <p:cNvGrpSpPr/>
        <p:nvPr/>
      </p:nvGrpSpPr>
      <p:grpSpPr>
        <a:xfrm>
          <a:off x="0" y="0"/>
          <a:ext cx="0" cy="0"/>
          <a:chOff x="0" y="0"/>
          <a:chExt cx="0" cy="0"/>
        </a:xfrm>
      </p:grpSpPr>
      <p:sp>
        <p:nvSpPr>
          <p:cNvPr id="961" name="Google Shape;961;p90: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962" name="Google Shape;962;p90: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9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67" name="Shape 967"/>
        <p:cNvGrpSpPr/>
        <p:nvPr/>
      </p:nvGrpSpPr>
      <p:grpSpPr>
        <a:xfrm>
          <a:off x="0" y="0"/>
          <a:ext cx="0" cy="0"/>
          <a:chOff x="0" y="0"/>
          <a:chExt cx="0" cy="0"/>
        </a:xfrm>
      </p:grpSpPr>
      <p:sp>
        <p:nvSpPr>
          <p:cNvPr id="968" name="Google Shape;968;p91: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969" name="Google Shape;969;p91: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9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74" name="Shape 974"/>
        <p:cNvGrpSpPr/>
        <p:nvPr/>
      </p:nvGrpSpPr>
      <p:grpSpPr>
        <a:xfrm>
          <a:off x="0" y="0"/>
          <a:ext cx="0" cy="0"/>
          <a:chOff x="0" y="0"/>
          <a:chExt cx="0" cy="0"/>
        </a:xfrm>
      </p:grpSpPr>
      <p:sp>
        <p:nvSpPr>
          <p:cNvPr id="975" name="Google Shape;975;p92: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976" name="Google Shape;976;p92: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9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81" name="Shape 981"/>
        <p:cNvGrpSpPr/>
        <p:nvPr/>
      </p:nvGrpSpPr>
      <p:grpSpPr>
        <a:xfrm>
          <a:off x="0" y="0"/>
          <a:ext cx="0" cy="0"/>
          <a:chOff x="0" y="0"/>
          <a:chExt cx="0" cy="0"/>
        </a:xfrm>
      </p:grpSpPr>
      <p:sp>
        <p:nvSpPr>
          <p:cNvPr id="982" name="Google Shape;982;p93: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983" name="Google Shape;983;p93: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9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89" name="Shape 989"/>
        <p:cNvGrpSpPr/>
        <p:nvPr/>
      </p:nvGrpSpPr>
      <p:grpSpPr>
        <a:xfrm>
          <a:off x="0" y="0"/>
          <a:ext cx="0" cy="0"/>
          <a:chOff x="0" y="0"/>
          <a:chExt cx="0" cy="0"/>
        </a:xfrm>
      </p:grpSpPr>
      <p:sp>
        <p:nvSpPr>
          <p:cNvPr id="990" name="Google Shape;990;p94: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991" name="Google Shape;991;p94: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9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96" name="Shape 996"/>
        <p:cNvGrpSpPr/>
        <p:nvPr/>
      </p:nvGrpSpPr>
      <p:grpSpPr>
        <a:xfrm>
          <a:off x="0" y="0"/>
          <a:ext cx="0" cy="0"/>
          <a:chOff x="0" y="0"/>
          <a:chExt cx="0" cy="0"/>
        </a:xfrm>
      </p:grpSpPr>
      <p:sp>
        <p:nvSpPr>
          <p:cNvPr id="997" name="Google Shape;997;p95: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998" name="Google Shape;998;p95: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9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32" name="Shape 1032"/>
        <p:cNvGrpSpPr/>
        <p:nvPr/>
      </p:nvGrpSpPr>
      <p:grpSpPr>
        <a:xfrm>
          <a:off x="0" y="0"/>
          <a:ext cx="0" cy="0"/>
          <a:chOff x="0" y="0"/>
          <a:chExt cx="0" cy="0"/>
        </a:xfrm>
      </p:grpSpPr>
      <p:sp>
        <p:nvSpPr>
          <p:cNvPr id="1033" name="Google Shape;1033;p96: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
        <p:nvSpPr>
          <p:cNvPr id="1034" name="Google Shape;1034;p96: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1035" name="Google Shape;1035;p96: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Tree>
  </p:cSld>
  <p:clrMapOvr>
    <a:masterClrMapping/>
  </p:clrMapOvr>
</p:notes>
</file>

<file path=ppt/notesSlides/notesSlide9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42" name="Shape 1042"/>
        <p:cNvGrpSpPr/>
        <p:nvPr/>
      </p:nvGrpSpPr>
      <p:grpSpPr>
        <a:xfrm>
          <a:off x="0" y="0"/>
          <a:ext cx="0" cy="0"/>
          <a:chOff x="0" y="0"/>
          <a:chExt cx="0" cy="0"/>
        </a:xfrm>
      </p:grpSpPr>
      <p:sp>
        <p:nvSpPr>
          <p:cNvPr id="1043" name="Google Shape;1043;p97: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
        <p:nvSpPr>
          <p:cNvPr id="1044" name="Google Shape;1044;p97: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1045" name="Google Shape;1045;p97: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Tree>
  </p:cSld>
  <p:clrMapOvr>
    <a:masterClrMapping/>
  </p:clrMapOvr>
</p:notes>
</file>

<file path=ppt/notesSlides/notesSlide9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50" name="Shape 1050"/>
        <p:cNvGrpSpPr/>
        <p:nvPr/>
      </p:nvGrpSpPr>
      <p:grpSpPr>
        <a:xfrm>
          <a:off x="0" y="0"/>
          <a:ext cx="0" cy="0"/>
          <a:chOff x="0" y="0"/>
          <a:chExt cx="0" cy="0"/>
        </a:xfrm>
      </p:grpSpPr>
      <p:sp>
        <p:nvSpPr>
          <p:cNvPr id="1051" name="Google Shape;1051;p98: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
        <p:nvSpPr>
          <p:cNvPr id="1052" name="Google Shape;1052;p98: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1053" name="Google Shape;1053;p98: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Tree>
  </p:cSld>
  <p:clrMapOvr>
    <a:masterClrMapping/>
  </p:clrMapOvr>
</p:notes>
</file>

<file path=ppt/notesSlides/notesSlide9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58" name="Shape 1058"/>
        <p:cNvGrpSpPr/>
        <p:nvPr/>
      </p:nvGrpSpPr>
      <p:grpSpPr>
        <a:xfrm>
          <a:off x="0" y="0"/>
          <a:ext cx="0" cy="0"/>
          <a:chOff x="0" y="0"/>
          <a:chExt cx="0" cy="0"/>
        </a:xfrm>
      </p:grpSpPr>
      <p:sp>
        <p:nvSpPr>
          <p:cNvPr id="1059" name="Google Shape;1059;p99: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
        <p:nvSpPr>
          <p:cNvPr id="1060" name="Google Shape;1060;p99: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1061" name="Google Shape;1061;p99: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2.png"/></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1.png"/></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showMasterSp="0" type="title">
  <p:cSld name="TITLE">
    <p:bg>
      <p:bgPr>
        <a:solidFill>
          <a:schemeClr val="dk2"/>
        </a:solidFill>
      </p:bgPr>
    </p:bg>
    <p:spTree>
      <p:nvGrpSpPr>
        <p:cNvPr id="18" name="Shape 18"/>
        <p:cNvGrpSpPr/>
        <p:nvPr/>
      </p:nvGrpSpPr>
      <p:grpSpPr>
        <a:xfrm>
          <a:off x="0" y="0"/>
          <a:ext cx="0" cy="0"/>
          <a:chOff x="0" y="0"/>
          <a:chExt cx="0" cy="0"/>
        </a:xfrm>
      </p:grpSpPr>
      <p:sp>
        <p:nvSpPr>
          <p:cNvPr id="19" name="Google Shape;19;p120"/>
          <p:cNvSpPr/>
          <p:nvPr/>
        </p:nvSpPr>
        <p:spPr>
          <a:xfrm>
            <a:off x="0" y="5971032"/>
            <a:ext cx="9144000" cy="886968"/>
          </a:xfrm>
          <a:prstGeom prst="rect">
            <a:avLst/>
          </a:prstGeom>
          <a:solidFill>
            <a:srgbClr val="FFFFFF"/>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Twentieth Century"/>
              <a:ea typeface="Twentieth Century"/>
              <a:cs typeface="Twentieth Century"/>
              <a:sym typeface="Twentieth Century"/>
            </a:endParaRPr>
          </a:p>
        </p:txBody>
      </p:sp>
      <p:sp>
        <p:nvSpPr>
          <p:cNvPr id="20" name="Google Shape;20;p120"/>
          <p:cNvSpPr/>
          <p:nvPr/>
        </p:nvSpPr>
        <p:spPr>
          <a:xfrm>
            <a:off x="-9144" y="6053328"/>
            <a:ext cx="2249424" cy="713232"/>
          </a:xfrm>
          <a:prstGeom prst="rect">
            <a:avLst/>
          </a:prstGeom>
          <a:solidFill>
            <a:schemeClr val="accen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Twentieth Century"/>
              <a:ea typeface="Twentieth Century"/>
              <a:cs typeface="Twentieth Century"/>
              <a:sym typeface="Twentieth Century"/>
            </a:endParaRPr>
          </a:p>
        </p:txBody>
      </p:sp>
      <p:sp>
        <p:nvSpPr>
          <p:cNvPr id="21" name="Google Shape;21;p120"/>
          <p:cNvSpPr/>
          <p:nvPr/>
        </p:nvSpPr>
        <p:spPr>
          <a:xfrm>
            <a:off x="2359152" y="6044184"/>
            <a:ext cx="6784848" cy="713232"/>
          </a:xfrm>
          <a:prstGeom prst="rect">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Twentieth Century"/>
              <a:ea typeface="Twentieth Century"/>
              <a:cs typeface="Twentieth Century"/>
              <a:sym typeface="Twentieth Century"/>
            </a:endParaRPr>
          </a:p>
        </p:txBody>
      </p:sp>
      <p:sp>
        <p:nvSpPr>
          <p:cNvPr id="22" name="Google Shape;22;p120"/>
          <p:cNvSpPr txBox="1"/>
          <p:nvPr>
            <p:ph type="ctrTitle"/>
          </p:nvPr>
        </p:nvSpPr>
        <p:spPr>
          <a:xfrm>
            <a:off x="2362200" y="4038600"/>
            <a:ext cx="6477000" cy="1828800"/>
          </a:xfrm>
          <a:prstGeom prst="rect">
            <a:avLst/>
          </a:prstGeom>
          <a:noFill/>
          <a:ln>
            <a:noFill/>
          </a:ln>
        </p:spPr>
        <p:txBody>
          <a:bodyPr anchorCtr="0" anchor="b" bIns="45700" lIns="91425" spcFirstLastPara="1" rIns="91425" wrap="square" tIns="45700">
            <a:normAutofit/>
          </a:bodyPr>
          <a:lstStyle>
            <a:lvl1pPr lvl="0" algn="l">
              <a:spcBef>
                <a:spcPts val="0"/>
              </a:spcBef>
              <a:spcAft>
                <a:spcPts val="0"/>
              </a:spcAft>
              <a:buClr>
                <a:schemeClr val="lt2"/>
              </a:buClr>
              <a:buSzPts val="4400"/>
              <a:buFont typeface="Twentieth Century"/>
              <a:buNone/>
              <a:defRPr cap="none"/>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3" name="Google Shape;23;p120"/>
          <p:cNvSpPr txBox="1"/>
          <p:nvPr>
            <p:ph idx="1" type="subTitle"/>
          </p:nvPr>
        </p:nvSpPr>
        <p:spPr>
          <a:xfrm>
            <a:off x="2362200" y="6050037"/>
            <a:ext cx="6705600" cy="685800"/>
          </a:xfrm>
          <a:prstGeom prst="rect">
            <a:avLst/>
          </a:prstGeom>
          <a:noFill/>
          <a:ln>
            <a:noFill/>
          </a:ln>
        </p:spPr>
        <p:txBody>
          <a:bodyPr anchorCtr="0" anchor="ctr" bIns="45700" lIns="91425" spcFirstLastPara="1" rIns="91425" wrap="square" tIns="45700">
            <a:normAutofit/>
          </a:bodyPr>
          <a:lstStyle>
            <a:lvl1pPr lvl="0" algn="l">
              <a:spcBef>
                <a:spcPts val="700"/>
              </a:spcBef>
              <a:spcAft>
                <a:spcPts val="0"/>
              </a:spcAft>
              <a:buSzPts val="1560"/>
              <a:buNone/>
              <a:defRPr sz="2600">
                <a:solidFill>
                  <a:srgbClr val="FFFFFF"/>
                </a:solidFill>
              </a:defRPr>
            </a:lvl1pPr>
            <a:lvl2pPr lvl="1" algn="ctr">
              <a:spcBef>
                <a:spcPts val="550"/>
              </a:spcBef>
              <a:spcAft>
                <a:spcPts val="0"/>
              </a:spcAft>
              <a:buSzPts val="1260"/>
              <a:buNone/>
              <a:defRPr/>
            </a:lvl2pPr>
            <a:lvl3pPr lvl="2" algn="ctr">
              <a:spcBef>
                <a:spcPts val="500"/>
              </a:spcBef>
              <a:spcAft>
                <a:spcPts val="0"/>
              </a:spcAft>
              <a:buSzPts val="1350"/>
              <a:buNone/>
              <a:defRPr/>
            </a:lvl3pPr>
            <a:lvl4pPr lvl="3" algn="ctr">
              <a:spcBef>
                <a:spcPts val="400"/>
              </a:spcBef>
              <a:spcAft>
                <a:spcPts val="0"/>
              </a:spcAft>
              <a:buSzPts val="1350"/>
              <a:buNone/>
              <a:defRPr/>
            </a:lvl4pPr>
            <a:lvl5pPr lvl="4" algn="ctr">
              <a:spcBef>
                <a:spcPts val="400"/>
              </a:spcBef>
              <a:spcAft>
                <a:spcPts val="0"/>
              </a:spcAft>
              <a:buSzPts val="1170"/>
              <a:buNone/>
              <a:defRPr/>
            </a:lvl5pPr>
            <a:lvl6pPr lvl="5" algn="ctr">
              <a:spcBef>
                <a:spcPts val="360"/>
              </a:spcBef>
              <a:spcAft>
                <a:spcPts val="0"/>
              </a:spcAft>
              <a:buSzPts val="1800"/>
              <a:buNone/>
              <a:defRPr/>
            </a:lvl6pPr>
            <a:lvl7pPr lvl="6" algn="ctr">
              <a:spcBef>
                <a:spcPts val="360"/>
              </a:spcBef>
              <a:spcAft>
                <a:spcPts val="0"/>
              </a:spcAft>
              <a:buSzPts val="1800"/>
              <a:buNone/>
              <a:defRPr/>
            </a:lvl7pPr>
            <a:lvl8pPr lvl="7" algn="ctr">
              <a:spcBef>
                <a:spcPts val="360"/>
              </a:spcBef>
              <a:spcAft>
                <a:spcPts val="0"/>
              </a:spcAft>
              <a:buSzPts val="1800"/>
              <a:buNone/>
              <a:defRPr/>
            </a:lvl8pPr>
            <a:lvl9pPr lvl="8" algn="ctr">
              <a:spcBef>
                <a:spcPts val="360"/>
              </a:spcBef>
              <a:spcAft>
                <a:spcPts val="0"/>
              </a:spcAft>
              <a:buSzPts val="1800"/>
              <a:buNone/>
              <a:defRPr/>
            </a:lvl9pPr>
          </a:lstStyle>
          <a:p/>
        </p:txBody>
      </p:sp>
      <p:sp>
        <p:nvSpPr>
          <p:cNvPr id="24" name="Google Shape;24;p120"/>
          <p:cNvSpPr txBox="1"/>
          <p:nvPr>
            <p:ph idx="10" type="dt"/>
          </p:nvPr>
        </p:nvSpPr>
        <p:spPr>
          <a:xfrm>
            <a:off x="76200" y="6068699"/>
            <a:ext cx="2057400" cy="685800"/>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sz="2000">
                <a:solidFill>
                  <a:srgbClr val="FFFFFF"/>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5" name="Google Shape;25;p120"/>
          <p:cNvSpPr txBox="1"/>
          <p:nvPr>
            <p:ph idx="11" type="ftr"/>
          </p:nvPr>
        </p:nvSpPr>
        <p:spPr>
          <a:xfrm>
            <a:off x="2085393" y="236538"/>
            <a:ext cx="5867400" cy="365125"/>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solidFill>
                  <a:schemeClr val="lt2"/>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6" name="Google Shape;26;p120"/>
          <p:cNvSpPr txBox="1"/>
          <p:nvPr>
            <p:ph idx="12" type="sldNum"/>
          </p:nvPr>
        </p:nvSpPr>
        <p:spPr>
          <a:xfrm>
            <a:off x="8001000" y="228600"/>
            <a:ext cx="838200" cy="381000"/>
          </a:xfrm>
          <a:prstGeom prst="rect">
            <a:avLst/>
          </a:prstGeom>
          <a:noFill/>
          <a:ln>
            <a:noFill/>
          </a:ln>
        </p:spPr>
        <p:txBody>
          <a:bodyPr anchorCtr="0" anchor="ctr" bIns="45700" lIns="91425" spcFirstLastPara="1" rIns="91425" wrap="square" tIns="45700">
            <a:normAutofit/>
          </a:bodyPr>
          <a:lstStyle>
            <a:lvl1pPr indent="0" lvl="0" marL="0" algn="ctr">
              <a:spcBef>
                <a:spcPts val="0"/>
              </a:spcBef>
              <a:buNone/>
              <a:defRPr b="1" i="0" sz="1400" u="none" cap="none" strike="noStrike">
                <a:solidFill>
                  <a:schemeClr val="lt2"/>
                </a:solidFill>
                <a:latin typeface="Twentieth Century"/>
                <a:ea typeface="Twentieth Century"/>
                <a:cs typeface="Twentieth Century"/>
                <a:sym typeface="Twentieth Century"/>
              </a:defRPr>
            </a:lvl1pPr>
            <a:lvl2pPr indent="0" lvl="1" marL="0" algn="ctr">
              <a:spcBef>
                <a:spcPts val="0"/>
              </a:spcBef>
              <a:buNone/>
              <a:defRPr b="1" i="0" sz="1400" u="none" cap="none" strike="noStrike">
                <a:solidFill>
                  <a:schemeClr val="lt2"/>
                </a:solidFill>
                <a:latin typeface="Twentieth Century"/>
                <a:ea typeface="Twentieth Century"/>
                <a:cs typeface="Twentieth Century"/>
                <a:sym typeface="Twentieth Century"/>
              </a:defRPr>
            </a:lvl2pPr>
            <a:lvl3pPr indent="0" lvl="2" marL="0" algn="ctr">
              <a:spcBef>
                <a:spcPts val="0"/>
              </a:spcBef>
              <a:buNone/>
              <a:defRPr b="1" i="0" sz="1400" u="none" cap="none" strike="noStrike">
                <a:solidFill>
                  <a:schemeClr val="lt2"/>
                </a:solidFill>
                <a:latin typeface="Twentieth Century"/>
                <a:ea typeface="Twentieth Century"/>
                <a:cs typeface="Twentieth Century"/>
                <a:sym typeface="Twentieth Century"/>
              </a:defRPr>
            </a:lvl3pPr>
            <a:lvl4pPr indent="0" lvl="3" marL="0" algn="ctr">
              <a:spcBef>
                <a:spcPts val="0"/>
              </a:spcBef>
              <a:buNone/>
              <a:defRPr b="1" i="0" sz="1400" u="none" cap="none" strike="noStrike">
                <a:solidFill>
                  <a:schemeClr val="lt2"/>
                </a:solidFill>
                <a:latin typeface="Twentieth Century"/>
                <a:ea typeface="Twentieth Century"/>
                <a:cs typeface="Twentieth Century"/>
                <a:sym typeface="Twentieth Century"/>
              </a:defRPr>
            </a:lvl4pPr>
            <a:lvl5pPr indent="0" lvl="4" marL="0" algn="ctr">
              <a:spcBef>
                <a:spcPts val="0"/>
              </a:spcBef>
              <a:buNone/>
              <a:defRPr b="1" i="0" sz="1400" u="none" cap="none" strike="noStrike">
                <a:solidFill>
                  <a:schemeClr val="lt2"/>
                </a:solidFill>
                <a:latin typeface="Twentieth Century"/>
                <a:ea typeface="Twentieth Century"/>
                <a:cs typeface="Twentieth Century"/>
                <a:sym typeface="Twentieth Century"/>
              </a:defRPr>
            </a:lvl5pPr>
            <a:lvl6pPr indent="0" lvl="5" marL="0" algn="ctr">
              <a:spcBef>
                <a:spcPts val="0"/>
              </a:spcBef>
              <a:buNone/>
              <a:defRPr b="1" i="0" sz="1400" u="none" cap="none" strike="noStrike">
                <a:solidFill>
                  <a:schemeClr val="lt2"/>
                </a:solidFill>
                <a:latin typeface="Twentieth Century"/>
                <a:ea typeface="Twentieth Century"/>
                <a:cs typeface="Twentieth Century"/>
                <a:sym typeface="Twentieth Century"/>
              </a:defRPr>
            </a:lvl6pPr>
            <a:lvl7pPr indent="0" lvl="6" marL="0" algn="ctr">
              <a:spcBef>
                <a:spcPts val="0"/>
              </a:spcBef>
              <a:buNone/>
              <a:defRPr b="1" i="0" sz="1400" u="none" cap="none" strike="noStrike">
                <a:solidFill>
                  <a:schemeClr val="lt2"/>
                </a:solidFill>
                <a:latin typeface="Twentieth Century"/>
                <a:ea typeface="Twentieth Century"/>
                <a:cs typeface="Twentieth Century"/>
                <a:sym typeface="Twentieth Century"/>
              </a:defRPr>
            </a:lvl7pPr>
            <a:lvl8pPr indent="0" lvl="7" marL="0" algn="ctr">
              <a:spcBef>
                <a:spcPts val="0"/>
              </a:spcBef>
              <a:buNone/>
              <a:defRPr b="1" i="0" sz="1400" u="none" cap="none" strike="noStrike">
                <a:solidFill>
                  <a:schemeClr val="lt2"/>
                </a:solidFill>
                <a:latin typeface="Twentieth Century"/>
                <a:ea typeface="Twentieth Century"/>
                <a:cs typeface="Twentieth Century"/>
                <a:sym typeface="Twentieth Century"/>
              </a:defRPr>
            </a:lvl8pPr>
            <a:lvl9pPr indent="0" lvl="8" marL="0" algn="ctr">
              <a:spcBef>
                <a:spcPts val="0"/>
              </a:spcBef>
              <a:buNone/>
              <a:defRPr b="1" i="0" sz="1400" u="none" cap="none" strike="noStrike">
                <a:solidFill>
                  <a:schemeClr val="lt2"/>
                </a:solidFill>
                <a:latin typeface="Twentieth Century"/>
                <a:ea typeface="Twentieth Century"/>
                <a:cs typeface="Twentieth Century"/>
                <a:sym typeface="Twentieth Century"/>
              </a:defRPr>
            </a:lvl9pPr>
          </a:lstStyle>
          <a:p>
            <a:pPr indent="0" lvl="0" marL="0" rtl="0" algn="ct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type="objTx">
  <p:cSld name="OBJECT_WITH_CAPTION_TEXT">
    <p:spTree>
      <p:nvGrpSpPr>
        <p:cNvPr id="91" name="Shape 91"/>
        <p:cNvGrpSpPr/>
        <p:nvPr/>
      </p:nvGrpSpPr>
      <p:grpSpPr>
        <a:xfrm>
          <a:off x="0" y="0"/>
          <a:ext cx="0" cy="0"/>
          <a:chOff x="0" y="0"/>
          <a:chExt cx="0" cy="0"/>
        </a:xfrm>
      </p:grpSpPr>
      <p:sp>
        <p:nvSpPr>
          <p:cNvPr id="92" name="Google Shape;92;p128"/>
          <p:cNvSpPr txBox="1"/>
          <p:nvPr>
            <p:ph type="title"/>
          </p:nvPr>
        </p:nvSpPr>
        <p:spPr>
          <a:xfrm>
            <a:off x="609600" y="273050"/>
            <a:ext cx="8077200" cy="869950"/>
          </a:xfrm>
          <a:prstGeom prst="rect">
            <a:avLst/>
          </a:prstGeom>
          <a:noFill/>
          <a:ln>
            <a:noFill/>
          </a:ln>
        </p:spPr>
        <p:txBody>
          <a:bodyPr anchorCtr="0" anchor="ctr" bIns="45700" lIns="91425" spcFirstLastPara="1" rIns="91425" wrap="square" tIns="45700">
            <a:normAutofit/>
          </a:bodyPr>
          <a:lstStyle>
            <a:lvl1pPr lvl="0" algn="l">
              <a:spcBef>
                <a:spcPts val="0"/>
              </a:spcBef>
              <a:spcAft>
                <a:spcPts val="0"/>
              </a:spcAft>
              <a:buClr>
                <a:schemeClr val="dk2"/>
              </a:buClr>
              <a:buSzPts val="4400"/>
              <a:buFont typeface="Twentieth Century"/>
              <a:buNone/>
              <a:defRPr b="0" sz="44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93" name="Google Shape;93;p128"/>
          <p:cNvSpPr txBox="1"/>
          <p:nvPr>
            <p:ph idx="10" type="dt"/>
          </p:nvPr>
        </p:nvSpPr>
        <p:spPr>
          <a:xfrm>
            <a:off x="6096000" y="6248400"/>
            <a:ext cx="26670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94" name="Google Shape;94;p128"/>
          <p:cNvSpPr txBox="1"/>
          <p:nvPr>
            <p:ph idx="11" type="ftr"/>
          </p:nvPr>
        </p:nvSpPr>
        <p:spPr>
          <a:xfrm>
            <a:off x="609600" y="6248206"/>
            <a:ext cx="5421083" cy="365125"/>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95" name="Google Shape;95;p128"/>
          <p:cNvSpPr txBox="1"/>
          <p:nvPr>
            <p:ph idx="12" type="sldNum"/>
          </p:nvPr>
        </p:nvSpPr>
        <p:spPr>
          <a:xfrm>
            <a:off x="0" y="1272222"/>
            <a:ext cx="533400" cy="244476"/>
          </a:xfrm>
          <a:prstGeom prst="rect">
            <a:avLst/>
          </a:prstGeom>
          <a:noFill/>
          <a:ln>
            <a:noFill/>
          </a:ln>
        </p:spPr>
        <p:txBody>
          <a:bodyPr anchorCtr="0" anchor="ctr" bIns="45700" lIns="91425" spcFirstLastPara="1" rIns="91425" wrap="square" tIns="45700">
            <a:normAutofit/>
          </a:bodyPr>
          <a:lstStyle>
            <a:lvl1pPr indent="0" lvl="0" marL="0" algn="ctr">
              <a:spcBef>
                <a:spcPts val="0"/>
              </a:spcBef>
              <a:buNone/>
              <a:defRPr b="1" sz="1400">
                <a:solidFill>
                  <a:srgbClr val="FFFFFF"/>
                </a:solidFill>
                <a:latin typeface="Twentieth Century"/>
                <a:ea typeface="Twentieth Century"/>
                <a:cs typeface="Twentieth Century"/>
                <a:sym typeface="Twentieth Century"/>
              </a:defRPr>
            </a:lvl1pPr>
            <a:lvl2pPr indent="0" lvl="1" marL="0" algn="ctr">
              <a:spcBef>
                <a:spcPts val="0"/>
              </a:spcBef>
              <a:buNone/>
              <a:defRPr b="1" sz="1400">
                <a:solidFill>
                  <a:srgbClr val="FFFFFF"/>
                </a:solidFill>
                <a:latin typeface="Twentieth Century"/>
                <a:ea typeface="Twentieth Century"/>
                <a:cs typeface="Twentieth Century"/>
                <a:sym typeface="Twentieth Century"/>
              </a:defRPr>
            </a:lvl2pPr>
            <a:lvl3pPr indent="0" lvl="2" marL="0" algn="ctr">
              <a:spcBef>
                <a:spcPts val="0"/>
              </a:spcBef>
              <a:buNone/>
              <a:defRPr b="1" sz="1400">
                <a:solidFill>
                  <a:srgbClr val="FFFFFF"/>
                </a:solidFill>
                <a:latin typeface="Twentieth Century"/>
                <a:ea typeface="Twentieth Century"/>
                <a:cs typeface="Twentieth Century"/>
                <a:sym typeface="Twentieth Century"/>
              </a:defRPr>
            </a:lvl3pPr>
            <a:lvl4pPr indent="0" lvl="3" marL="0" algn="ctr">
              <a:spcBef>
                <a:spcPts val="0"/>
              </a:spcBef>
              <a:buNone/>
              <a:defRPr b="1" sz="1400">
                <a:solidFill>
                  <a:srgbClr val="FFFFFF"/>
                </a:solidFill>
                <a:latin typeface="Twentieth Century"/>
                <a:ea typeface="Twentieth Century"/>
                <a:cs typeface="Twentieth Century"/>
                <a:sym typeface="Twentieth Century"/>
              </a:defRPr>
            </a:lvl4pPr>
            <a:lvl5pPr indent="0" lvl="4" marL="0" algn="ctr">
              <a:spcBef>
                <a:spcPts val="0"/>
              </a:spcBef>
              <a:buNone/>
              <a:defRPr b="1" sz="1400">
                <a:solidFill>
                  <a:srgbClr val="FFFFFF"/>
                </a:solidFill>
                <a:latin typeface="Twentieth Century"/>
                <a:ea typeface="Twentieth Century"/>
                <a:cs typeface="Twentieth Century"/>
                <a:sym typeface="Twentieth Century"/>
              </a:defRPr>
            </a:lvl5pPr>
            <a:lvl6pPr indent="0" lvl="5" marL="0" algn="ctr">
              <a:spcBef>
                <a:spcPts val="0"/>
              </a:spcBef>
              <a:buNone/>
              <a:defRPr b="1" sz="1400">
                <a:solidFill>
                  <a:srgbClr val="FFFFFF"/>
                </a:solidFill>
                <a:latin typeface="Twentieth Century"/>
                <a:ea typeface="Twentieth Century"/>
                <a:cs typeface="Twentieth Century"/>
                <a:sym typeface="Twentieth Century"/>
              </a:defRPr>
            </a:lvl6pPr>
            <a:lvl7pPr indent="0" lvl="6" marL="0" algn="ctr">
              <a:spcBef>
                <a:spcPts val="0"/>
              </a:spcBef>
              <a:buNone/>
              <a:defRPr b="1" sz="1400">
                <a:solidFill>
                  <a:srgbClr val="FFFFFF"/>
                </a:solidFill>
                <a:latin typeface="Twentieth Century"/>
                <a:ea typeface="Twentieth Century"/>
                <a:cs typeface="Twentieth Century"/>
                <a:sym typeface="Twentieth Century"/>
              </a:defRPr>
            </a:lvl7pPr>
            <a:lvl8pPr indent="0" lvl="7" marL="0" algn="ctr">
              <a:spcBef>
                <a:spcPts val="0"/>
              </a:spcBef>
              <a:buNone/>
              <a:defRPr b="1" sz="1400">
                <a:solidFill>
                  <a:srgbClr val="FFFFFF"/>
                </a:solidFill>
                <a:latin typeface="Twentieth Century"/>
                <a:ea typeface="Twentieth Century"/>
                <a:cs typeface="Twentieth Century"/>
                <a:sym typeface="Twentieth Century"/>
              </a:defRPr>
            </a:lvl8pPr>
            <a:lvl9pPr indent="0" lvl="8" marL="0" algn="ctr">
              <a:spcBef>
                <a:spcPts val="0"/>
              </a:spcBef>
              <a:buNone/>
              <a:defRPr b="1" sz="1400">
                <a:solidFill>
                  <a:srgbClr val="FFFFFF"/>
                </a:solidFill>
                <a:latin typeface="Twentieth Century"/>
                <a:ea typeface="Twentieth Century"/>
                <a:cs typeface="Twentieth Century"/>
                <a:sym typeface="Twentieth Century"/>
              </a:defRPr>
            </a:lvl9pPr>
          </a:lstStyle>
          <a:p>
            <a:pPr indent="0" lvl="0" marL="0" rtl="0" algn="ctr">
              <a:spcBef>
                <a:spcPts val="0"/>
              </a:spcBef>
              <a:spcAft>
                <a:spcPts val="0"/>
              </a:spcAft>
              <a:buNone/>
            </a:pPr>
            <a:fld id="{00000000-1234-1234-1234-123412341234}" type="slidenum">
              <a:rPr lang="en-US"/>
              <a:t>‹#›</a:t>
            </a:fld>
            <a:endParaRPr/>
          </a:p>
        </p:txBody>
      </p:sp>
      <p:sp>
        <p:nvSpPr>
          <p:cNvPr id="96" name="Google Shape;96;p128"/>
          <p:cNvSpPr txBox="1"/>
          <p:nvPr>
            <p:ph idx="1" type="body"/>
          </p:nvPr>
        </p:nvSpPr>
        <p:spPr>
          <a:xfrm>
            <a:off x="609600" y="1752600"/>
            <a:ext cx="1600200" cy="4343400"/>
          </a:xfrm>
          <a:prstGeom prst="rect">
            <a:avLst/>
          </a:prstGeom>
          <a:solidFill>
            <a:schemeClr val="accent2"/>
          </a:solidFill>
          <a:ln cap="sq" cmpd="dbl" w="50800">
            <a:solidFill>
              <a:schemeClr val="accent2"/>
            </a:solidFill>
            <a:prstDash val="solid"/>
            <a:miter lim="800000"/>
            <a:headEnd len="sm" w="sm" type="none"/>
            <a:tailEnd len="sm" w="sm" type="none"/>
          </a:ln>
        </p:spPr>
        <p:txBody>
          <a:bodyPr anchorCtr="0" anchor="t" bIns="91425" lIns="137150" spcFirstLastPara="1" rIns="137150" wrap="square" tIns="182875">
            <a:normAutofit/>
          </a:bodyPr>
          <a:lstStyle>
            <a:lvl1pPr indent="-228600" lvl="0" marL="457200" algn="l">
              <a:spcBef>
                <a:spcPts val="700"/>
              </a:spcBef>
              <a:spcAft>
                <a:spcPts val="0"/>
              </a:spcAft>
              <a:buSzPts val="1080"/>
              <a:buNone/>
              <a:defRPr sz="1800">
                <a:solidFill>
                  <a:schemeClr val="lt1"/>
                </a:solidFill>
                <a:latin typeface="Twentieth Century"/>
                <a:ea typeface="Twentieth Century"/>
                <a:cs typeface="Twentieth Century"/>
                <a:sym typeface="Twentieth Century"/>
              </a:defRPr>
            </a:lvl1pPr>
            <a:lvl2pPr indent="-228600" lvl="1" marL="914400" algn="l">
              <a:spcBef>
                <a:spcPts val="1000"/>
              </a:spcBef>
              <a:spcAft>
                <a:spcPts val="0"/>
              </a:spcAft>
              <a:buSzPts val="840"/>
              <a:buNone/>
              <a:defRPr sz="1200">
                <a:solidFill>
                  <a:schemeClr val="lt1"/>
                </a:solidFill>
                <a:latin typeface="Twentieth Century"/>
                <a:ea typeface="Twentieth Century"/>
                <a:cs typeface="Twentieth Century"/>
                <a:sym typeface="Twentieth Century"/>
              </a:defRPr>
            </a:lvl2pPr>
            <a:lvl3pPr indent="-228600" lvl="2" marL="1371600" algn="l">
              <a:spcBef>
                <a:spcPts val="500"/>
              </a:spcBef>
              <a:spcAft>
                <a:spcPts val="0"/>
              </a:spcAft>
              <a:buSzPts val="750"/>
              <a:buNone/>
              <a:defRPr sz="1000">
                <a:solidFill>
                  <a:schemeClr val="lt1"/>
                </a:solidFill>
                <a:latin typeface="Twentieth Century"/>
                <a:ea typeface="Twentieth Century"/>
                <a:cs typeface="Twentieth Century"/>
                <a:sym typeface="Twentieth Century"/>
              </a:defRPr>
            </a:lvl3pPr>
            <a:lvl4pPr indent="-228600" lvl="3" marL="1828800" algn="l">
              <a:spcBef>
                <a:spcPts val="400"/>
              </a:spcBef>
              <a:spcAft>
                <a:spcPts val="0"/>
              </a:spcAft>
              <a:buSzPts val="675"/>
              <a:buNone/>
              <a:defRPr sz="900">
                <a:solidFill>
                  <a:schemeClr val="lt1"/>
                </a:solidFill>
                <a:latin typeface="Twentieth Century"/>
                <a:ea typeface="Twentieth Century"/>
                <a:cs typeface="Twentieth Century"/>
                <a:sym typeface="Twentieth Century"/>
              </a:defRPr>
            </a:lvl4pPr>
            <a:lvl5pPr indent="-228600" lvl="4" marL="2286000" algn="l">
              <a:spcBef>
                <a:spcPts val="400"/>
              </a:spcBef>
              <a:spcAft>
                <a:spcPts val="0"/>
              </a:spcAft>
              <a:buSzPts val="585"/>
              <a:buNone/>
              <a:defRPr sz="900">
                <a:solidFill>
                  <a:schemeClr val="lt1"/>
                </a:solidFill>
                <a:latin typeface="Twentieth Century"/>
                <a:ea typeface="Twentieth Century"/>
                <a:cs typeface="Twentieth Century"/>
                <a:sym typeface="Twentieth Century"/>
              </a:defRPr>
            </a:lvl5pPr>
            <a:lvl6pPr indent="-342900" lvl="5" marL="2743200" algn="l">
              <a:spcBef>
                <a:spcPts val="360"/>
              </a:spcBef>
              <a:spcAft>
                <a:spcPts val="0"/>
              </a:spcAft>
              <a:buSzPts val="1800"/>
              <a:buChar char="▪"/>
              <a:defRPr/>
            </a:lvl6pPr>
            <a:lvl7pPr indent="-342900" lvl="6" marL="3200400" algn="l">
              <a:spcBef>
                <a:spcPts val="360"/>
              </a:spcBef>
              <a:spcAft>
                <a:spcPts val="0"/>
              </a:spcAft>
              <a:buSzPts val="1800"/>
              <a:buChar char="▪"/>
              <a:defRPr/>
            </a:lvl7pPr>
            <a:lvl8pPr indent="-342900" lvl="7" marL="3657600" algn="l">
              <a:spcBef>
                <a:spcPts val="360"/>
              </a:spcBef>
              <a:spcAft>
                <a:spcPts val="0"/>
              </a:spcAft>
              <a:buSzPts val="1800"/>
              <a:buChar char="▪"/>
              <a:defRPr/>
            </a:lvl8pPr>
            <a:lvl9pPr indent="-342900" lvl="8" marL="4114800" algn="l">
              <a:spcBef>
                <a:spcPts val="360"/>
              </a:spcBef>
              <a:spcAft>
                <a:spcPts val="0"/>
              </a:spcAft>
              <a:buSzPts val="1800"/>
              <a:buChar char="▪"/>
              <a:defRPr/>
            </a:lvl9pPr>
          </a:lstStyle>
          <a:p/>
        </p:txBody>
      </p:sp>
      <p:sp>
        <p:nvSpPr>
          <p:cNvPr id="97" name="Google Shape;97;p128"/>
          <p:cNvSpPr txBox="1"/>
          <p:nvPr>
            <p:ph idx="2" type="body"/>
          </p:nvPr>
        </p:nvSpPr>
        <p:spPr>
          <a:xfrm>
            <a:off x="2362200" y="1752600"/>
            <a:ext cx="6400800" cy="4419600"/>
          </a:xfrm>
          <a:prstGeom prst="rect">
            <a:avLst/>
          </a:prstGeom>
          <a:noFill/>
          <a:ln>
            <a:noFill/>
          </a:ln>
        </p:spPr>
        <p:txBody>
          <a:bodyPr anchorCtr="0" anchor="t" bIns="45700" lIns="91425" spcFirstLastPara="1" rIns="91425" wrap="square" tIns="45700">
            <a:normAutofit/>
          </a:bodyPr>
          <a:lstStyle>
            <a:lvl1pPr indent="-297180" lvl="0" marL="457200" algn="l">
              <a:spcBef>
                <a:spcPts val="700"/>
              </a:spcBef>
              <a:spcAft>
                <a:spcPts val="0"/>
              </a:spcAft>
              <a:buSzPts val="1080"/>
              <a:buChar char="◻"/>
              <a:defRPr/>
            </a:lvl1pPr>
            <a:lvl2pPr indent="-308610" lvl="1" marL="914400" algn="l">
              <a:spcBef>
                <a:spcPts val="550"/>
              </a:spcBef>
              <a:spcAft>
                <a:spcPts val="0"/>
              </a:spcAft>
              <a:buSzPts val="1260"/>
              <a:buChar char="🞑"/>
              <a:defRPr/>
            </a:lvl2pPr>
            <a:lvl3pPr indent="-314325" lvl="2" marL="1371600" algn="l">
              <a:spcBef>
                <a:spcPts val="500"/>
              </a:spcBef>
              <a:spcAft>
                <a:spcPts val="0"/>
              </a:spcAft>
              <a:buSzPts val="1350"/>
              <a:buChar char="■"/>
              <a:defRPr/>
            </a:lvl3pPr>
            <a:lvl4pPr indent="-314325" lvl="3" marL="1828800" algn="l">
              <a:spcBef>
                <a:spcPts val="400"/>
              </a:spcBef>
              <a:spcAft>
                <a:spcPts val="0"/>
              </a:spcAft>
              <a:buSzPts val="1350"/>
              <a:buChar char="■"/>
              <a:defRPr/>
            </a:lvl4pPr>
            <a:lvl5pPr indent="-302895" lvl="4" marL="2286000" algn="l">
              <a:spcBef>
                <a:spcPts val="400"/>
              </a:spcBef>
              <a:spcAft>
                <a:spcPts val="0"/>
              </a:spcAft>
              <a:buSzPts val="1170"/>
              <a:buChar char="■"/>
              <a:defRPr/>
            </a:lvl5pPr>
            <a:lvl6pPr indent="-342900" lvl="5" marL="2743200" algn="l">
              <a:spcBef>
                <a:spcPts val="360"/>
              </a:spcBef>
              <a:spcAft>
                <a:spcPts val="0"/>
              </a:spcAft>
              <a:buSzPts val="1800"/>
              <a:buChar char="▪"/>
              <a:defRPr/>
            </a:lvl6pPr>
            <a:lvl7pPr indent="-342900" lvl="6" marL="3200400" algn="l">
              <a:spcBef>
                <a:spcPts val="360"/>
              </a:spcBef>
              <a:spcAft>
                <a:spcPts val="0"/>
              </a:spcAft>
              <a:buSzPts val="1800"/>
              <a:buChar char="▪"/>
              <a:defRPr/>
            </a:lvl7pPr>
            <a:lvl8pPr indent="-342900" lvl="7" marL="3657600" algn="l">
              <a:spcBef>
                <a:spcPts val="360"/>
              </a:spcBef>
              <a:spcAft>
                <a:spcPts val="0"/>
              </a:spcAft>
              <a:buSzPts val="1800"/>
              <a:buChar char="▪"/>
              <a:defRPr/>
            </a:lvl8pPr>
            <a:lvl9pPr indent="-342900" lvl="8" marL="4114800" algn="l">
              <a:spcBef>
                <a:spcPts val="360"/>
              </a:spcBef>
              <a:spcAft>
                <a:spcPts val="0"/>
              </a:spcAft>
              <a:buSzPts val="1800"/>
              <a:buChar char="▪"/>
              <a:defRPr/>
            </a:lvl9pPr>
          </a:lstStyl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with Caption" showMasterSp="0" type="picTx">
  <p:cSld name="PICTURE_WITH_CAPTION_TEXT">
    <p:bg>
      <p:bgPr>
        <a:blipFill rotWithShape="1">
          <a:blip r:embed="rId2">
            <a:alphaModFix/>
          </a:blip>
          <a:tile algn="tl" flip="none" tx="0" sx="100000" ty="0" sy="100000"/>
        </a:blipFill>
      </p:bgPr>
    </p:bg>
    <p:spTree>
      <p:nvGrpSpPr>
        <p:cNvPr id="98" name="Shape 98"/>
        <p:cNvGrpSpPr/>
        <p:nvPr/>
      </p:nvGrpSpPr>
      <p:grpSpPr>
        <a:xfrm>
          <a:off x="0" y="0"/>
          <a:ext cx="0" cy="0"/>
          <a:chOff x="0" y="0"/>
          <a:chExt cx="0" cy="0"/>
        </a:xfrm>
      </p:grpSpPr>
      <p:sp>
        <p:nvSpPr>
          <p:cNvPr id="99" name="Google Shape;99;p129"/>
          <p:cNvSpPr txBox="1"/>
          <p:nvPr>
            <p:ph idx="1" type="body"/>
          </p:nvPr>
        </p:nvSpPr>
        <p:spPr>
          <a:xfrm>
            <a:off x="1600200" y="5486400"/>
            <a:ext cx="7315200" cy="685800"/>
          </a:xfrm>
          <a:prstGeom prst="rect">
            <a:avLst/>
          </a:prstGeom>
          <a:noFill/>
          <a:ln>
            <a:noFill/>
          </a:ln>
        </p:spPr>
        <p:txBody>
          <a:bodyPr anchorCtr="0" anchor="t" bIns="45700" lIns="91425" spcFirstLastPara="1" rIns="91425" wrap="square" tIns="45700">
            <a:normAutofit/>
          </a:bodyPr>
          <a:lstStyle>
            <a:lvl1pPr indent="-228600" lvl="0" marL="457200" algn="l">
              <a:spcBef>
                <a:spcPts val="700"/>
              </a:spcBef>
              <a:spcAft>
                <a:spcPts val="0"/>
              </a:spcAft>
              <a:buSzPts val="1020"/>
              <a:buFont typeface="Twentieth Century"/>
              <a:buNone/>
              <a:defRPr sz="1700"/>
            </a:lvl1pPr>
            <a:lvl2pPr indent="-228600" lvl="1" marL="914400" algn="l">
              <a:spcBef>
                <a:spcPts val="550"/>
              </a:spcBef>
              <a:spcAft>
                <a:spcPts val="0"/>
              </a:spcAft>
              <a:buSzPts val="840"/>
              <a:buFont typeface="Twentieth Century"/>
              <a:buNone/>
              <a:defRPr sz="1200"/>
            </a:lvl2pPr>
            <a:lvl3pPr indent="-228600" lvl="2" marL="1371600" algn="l">
              <a:spcBef>
                <a:spcPts val="500"/>
              </a:spcBef>
              <a:spcAft>
                <a:spcPts val="0"/>
              </a:spcAft>
              <a:buSzPts val="750"/>
              <a:buFont typeface="Twentieth Century"/>
              <a:buNone/>
              <a:defRPr sz="1000"/>
            </a:lvl3pPr>
            <a:lvl4pPr indent="-228600" lvl="3" marL="1828800" algn="l">
              <a:spcBef>
                <a:spcPts val="400"/>
              </a:spcBef>
              <a:spcAft>
                <a:spcPts val="0"/>
              </a:spcAft>
              <a:buSzPts val="675"/>
              <a:buFont typeface="Twentieth Century"/>
              <a:buNone/>
              <a:defRPr sz="900"/>
            </a:lvl4pPr>
            <a:lvl5pPr indent="-228600" lvl="4" marL="2286000" algn="l">
              <a:spcBef>
                <a:spcPts val="400"/>
              </a:spcBef>
              <a:spcAft>
                <a:spcPts val="0"/>
              </a:spcAft>
              <a:buSzPts val="585"/>
              <a:buFont typeface="Twentieth Century"/>
              <a:buNone/>
              <a:defRPr sz="900"/>
            </a:lvl5pPr>
            <a:lvl6pPr indent="-342900" lvl="5" marL="2743200" algn="l">
              <a:spcBef>
                <a:spcPts val="360"/>
              </a:spcBef>
              <a:spcAft>
                <a:spcPts val="0"/>
              </a:spcAft>
              <a:buSzPts val="1800"/>
              <a:buChar char="▪"/>
              <a:defRPr/>
            </a:lvl6pPr>
            <a:lvl7pPr indent="-342900" lvl="6" marL="3200400" algn="l">
              <a:spcBef>
                <a:spcPts val="360"/>
              </a:spcBef>
              <a:spcAft>
                <a:spcPts val="0"/>
              </a:spcAft>
              <a:buSzPts val="1800"/>
              <a:buChar char="▪"/>
              <a:defRPr/>
            </a:lvl7pPr>
            <a:lvl8pPr indent="-342900" lvl="7" marL="3657600" algn="l">
              <a:spcBef>
                <a:spcPts val="360"/>
              </a:spcBef>
              <a:spcAft>
                <a:spcPts val="0"/>
              </a:spcAft>
              <a:buSzPts val="1800"/>
              <a:buChar char="▪"/>
              <a:defRPr/>
            </a:lvl8pPr>
            <a:lvl9pPr indent="-342900" lvl="8" marL="4114800" algn="l">
              <a:spcBef>
                <a:spcPts val="360"/>
              </a:spcBef>
              <a:spcAft>
                <a:spcPts val="0"/>
              </a:spcAft>
              <a:buSzPts val="1800"/>
              <a:buChar char="▪"/>
              <a:defRPr/>
            </a:lvl9pPr>
          </a:lstStyle>
          <a:p/>
        </p:txBody>
      </p:sp>
      <p:sp>
        <p:nvSpPr>
          <p:cNvPr id="100" name="Google Shape;100;p129"/>
          <p:cNvSpPr/>
          <p:nvPr/>
        </p:nvSpPr>
        <p:spPr>
          <a:xfrm>
            <a:off x="-9144" y="4572000"/>
            <a:ext cx="9144000" cy="886968"/>
          </a:xfrm>
          <a:prstGeom prst="rect">
            <a:avLst/>
          </a:prstGeom>
          <a:solidFill>
            <a:srgbClr val="FFFFFF"/>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Twentieth Century"/>
              <a:ea typeface="Twentieth Century"/>
              <a:cs typeface="Twentieth Century"/>
              <a:sym typeface="Twentieth Century"/>
            </a:endParaRPr>
          </a:p>
        </p:txBody>
      </p:sp>
      <p:sp>
        <p:nvSpPr>
          <p:cNvPr id="101" name="Google Shape;101;p129"/>
          <p:cNvSpPr/>
          <p:nvPr/>
        </p:nvSpPr>
        <p:spPr>
          <a:xfrm>
            <a:off x="-9144" y="4663440"/>
            <a:ext cx="1463040" cy="713232"/>
          </a:xfrm>
          <a:prstGeom prst="rect">
            <a:avLst/>
          </a:prstGeom>
          <a:solidFill>
            <a:schemeClr val="accen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Twentieth Century"/>
              <a:ea typeface="Twentieth Century"/>
              <a:cs typeface="Twentieth Century"/>
              <a:sym typeface="Twentieth Century"/>
            </a:endParaRPr>
          </a:p>
        </p:txBody>
      </p:sp>
      <p:sp>
        <p:nvSpPr>
          <p:cNvPr id="102" name="Google Shape;102;p129"/>
          <p:cNvSpPr/>
          <p:nvPr/>
        </p:nvSpPr>
        <p:spPr>
          <a:xfrm>
            <a:off x="1545336" y="4654296"/>
            <a:ext cx="7598664" cy="713232"/>
          </a:xfrm>
          <a:prstGeom prst="rect">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Twentieth Century"/>
              <a:ea typeface="Twentieth Century"/>
              <a:cs typeface="Twentieth Century"/>
              <a:sym typeface="Twentieth Century"/>
            </a:endParaRPr>
          </a:p>
        </p:txBody>
      </p:sp>
      <p:sp>
        <p:nvSpPr>
          <p:cNvPr id="103" name="Google Shape;103;p129"/>
          <p:cNvSpPr txBox="1"/>
          <p:nvPr>
            <p:ph type="title"/>
          </p:nvPr>
        </p:nvSpPr>
        <p:spPr>
          <a:xfrm>
            <a:off x="1600200" y="4648200"/>
            <a:ext cx="7315200" cy="685800"/>
          </a:xfrm>
          <a:prstGeom prst="rect">
            <a:avLst/>
          </a:prstGeom>
          <a:noFill/>
          <a:ln>
            <a:noFill/>
          </a:ln>
        </p:spPr>
        <p:txBody>
          <a:bodyPr anchorCtr="0" anchor="ctr" bIns="45700" lIns="91425" spcFirstLastPara="1" rIns="91425" wrap="square" tIns="45700">
            <a:normAutofit/>
          </a:bodyPr>
          <a:lstStyle>
            <a:lvl1pPr lvl="0" algn="l">
              <a:spcBef>
                <a:spcPts val="0"/>
              </a:spcBef>
              <a:spcAft>
                <a:spcPts val="0"/>
              </a:spcAft>
              <a:buClr>
                <a:srgbClr val="FFFFFF"/>
              </a:buClr>
              <a:buSzPts val="2800"/>
              <a:buFont typeface="Twentieth Century"/>
              <a:buNone/>
              <a:defRPr b="0" sz="2800">
                <a:solidFill>
                  <a:srgbClr val="FFFFFF"/>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04" name="Google Shape;104;p129"/>
          <p:cNvSpPr/>
          <p:nvPr/>
        </p:nvSpPr>
        <p:spPr>
          <a:xfrm>
            <a:off x="1447800" y="0"/>
            <a:ext cx="100584" cy="6867144"/>
          </a:xfrm>
          <a:prstGeom prst="rect">
            <a:avLst/>
          </a:prstGeom>
          <a:solidFill>
            <a:srgbClr val="FFFFFF"/>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Twentieth Century"/>
              <a:ea typeface="Twentieth Century"/>
              <a:cs typeface="Twentieth Century"/>
              <a:sym typeface="Twentieth Century"/>
            </a:endParaRPr>
          </a:p>
        </p:txBody>
      </p:sp>
      <p:sp>
        <p:nvSpPr>
          <p:cNvPr id="105" name="Google Shape;105;p129"/>
          <p:cNvSpPr txBox="1"/>
          <p:nvPr>
            <p:ph idx="10" type="dt"/>
          </p:nvPr>
        </p:nvSpPr>
        <p:spPr>
          <a:xfrm>
            <a:off x="6248400" y="6248400"/>
            <a:ext cx="26670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06" name="Google Shape;106;p129"/>
          <p:cNvSpPr txBox="1"/>
          <p:nvPr>
            <p:ph idx="12" type="sldNum"/>
          </p:nvPr>
        </p:nvSpPr>
        <p:spPr>
          <a:xfrm>
            <a:off x="0" y="4667249"/>
            <a:ext cx="1447800" cy="663578"/>
          </a:xfrm>
          <a:prstGeom prst="rect">
            <a:avLst/>
          </a:prstGeom>
          <a:noFill/>
          <a:ln>
            <a:noFill/>
          </a:ln>
        </p:spPr>
        <p:txBody>
          <a:bodyPr anchorCtr="0" anchor="ctr" bIns="45700" lIns="91425" spcFirstLastPara="1" rIns="91425" wrap="square" tIns="45700">
            <a:normAutofit/>
          </a:bodyPr>
          <a:lstStyle>
            <a:lvl1pPr indent="0" lvl="0" marL="0" algn="ctr">
              <a:spcBef>
                <a:spcPts val="0"/>
              </a:spcBef>
              <a:buNone/>
              <a:defRPr b="1" sz="2800">
                <a:solidFill>
                  <a:srgbClr val="FFFFFF"/>
                </a:solidFill>
                <a:latin typeface="Twentieth Century"/>
                <a:ea typeface="Twentieth Century"/>
                <a:cs typeface="Twentieth Century"/>
                <a:sym typeface="Twentieth Century"/>
              </a:defRPr>
            </a:lvl1pPr>
            <a:lvl2pPr indent="0" lvl="1" marL="0" algn="ctr">
              <a:spcBef>
                <a:spcPts val="0"/>
              </a:spcBef>
              <a:buNone/>
              <a:defRPr b="1" sz="2800">
                <a:solidFill>
                  <a:srgbClr val="FFFFFF"/>
                </a:solidFill>
                <a:latin typeface="Twentieth Century"/>
                <a:ea typeface="Twentieth Century"/>
                <a:cs typeface="Twentieth Century"/>
                <a:sym typeface="Twentieth Century"/>
              </a:defRPr>
            </a:lvl2pPr>
            <a:lvl3pPr indent="0" lvl="2" marL="0" algn="ctr">
              <a:spcBef>
                <a:spcPts val="0"/>
              </a:spcBef>
              <a:buNone/>
              <a:defRPr b="1" sz="2800">
                <a:solidFill>
                  <a:srgbClr val="FFFFFF"/>
                </a:solidFill>
                <a:latin typeface="Twentieth Century"/>
                <a:ea typeface="Twentieth Century"/>
                <a:cs typeface="Twentieth Century"/>
                <a:sym typeface="Twentieth Century"/>
              </a:defRPr>
            </a:lvl3pPr>
            <a:lvl4pPr indent="0" lvl="3" marL="0" algn="ctr">
              <a:spcBef>
                <a:spcPts val="0"/>
              </a:spcBef>
              <a:buNone/>
              <a:defRPr b="1" sz="2800">
                <a:solidFill>
                  <a:srgbClr val="FFFFFF"/>
                </a:solidFill>
                <a:latin typeface="Twentieth Century"/>
                <a:ea typeface="Twentieth Century"/>
                <a:cs typeface="Twentieth Century"/>
                <a:sym typeface="Twentieth Century"/>
              </a:defRPr>
            </a:lvl4pPr>
            <a:lvl5pPr indent="0" lvl="4" marL="0" algn="ctr">
              <a:spcBef>
                <a:spcPts val="0"/>
              </a:spcBef>
              <a:buNone/>
              <a:defRPr b="1" sz="2800">
                <a:solidFill>
                  <a:srgbClr val="FFFFFF"/>
                </a:solidFill>
                <a:latin typeface="Twentieth Century"/>
                <a:ea typeface="Twentieth Century"/>
                <a:cs typeface="Twentieth Century"/>
                <a:sym typeface="Twentieth Century"/>
              </a:defRPr>
            </a:lvl5pPr>
            <a:lvl6pPr indent="0" lvl="5" marL="0" algn="ctr">
              <a:spcBef>
                <a:spcPts val="0"/>
              </a:spcBef>
              <a:buNone/>
              <a:defRPr b="1" sz="2800">
                <a:solidFill>
                  <a:srgbClr val="FFFFFF"/>
                </a:solidFill>
                <a:latin typeface="Twentieth Century"/>
                <a:ea typeface="Twentieth Century"/>
                <a:cs typeface="Twentieth Century"/>
                <a:sym typeface="Twentieth Century"/>
              </a:defRPr>
            </a:lvl6pPr>
            <a:lvl7pPr indent="0" lvl="6" marL="0" algn="ctr">
              <a:spcBef>
                <a:spcPts val="0"/>
              </a:spcBef>
              <a:buNone/>
              <a:defRPr b="1" sz="2800">
                <a:solidFill>
                  <a:srgbClr val="FFFFFF"/>
                </a:solidFill>
                <a:latin typeface="Twentieth Century"/>
                <a:ea typeface="Twentieth Century"/>
                <a:cs typeface="Twentieth Century"/>
                <a:sym typeface="Twentieth Century"/>
              </a:defRPr>
            </a:lvl7pPr>
            <a:lvl8pPr indent="0" lvl="7" marL="0" algn="ctr">
              <a:spcBef>
                <a:spcPts val="0"/>
              </a:spcBef>
              <a:buNone/>
              <a:defRPr b="1" sz="2800">
                <a:solidFill>
                  <a:srgbClr val="FFFFFF"/>
                </a:solidFill>
                <a:latin typeface="Twentieth Century"/>
                <a:ea typeface="Twentieth Century"/>
                <a:cs typeface="Twentieth Century"/>
                <a:sym typeface="Twentieth Century"/>
              </a:defRPr>
            </a:lvl8pPr>
            <a:lvl9pPr indent="0" lvl="8" marL="0" algn="ctr">
              <a:spcBef>
                <a:spcPts val="0"/>
              </a:spcBef>
              <a:buNone/>
              <a:defRPr b="1" sz="2800">
                <a:solidFill>
                  <a:srgbClr val="FFFFFF"/>
                </a:solidFill>
                <a:latin typeface="Twentieth Century"/>
                <a:ea typeface="Twentieth Century"/>
                <a:cs typeface="Twentieth Century"/>
                <a:sym typeface="Twentieth Century"/>
              </a:defRPr>
            </a:lvl9pPr>
          </a:lstStyle>
          <a:p>
            <a:pPr indent="0" lvl="0" marL="0" rtl="0" algn="ctr">
              <a:spcBef>
                <a:spcPts val="0"/>
              </a:spcBef>
              <a:spcAft>
                <a:spcPts val="0"/>
              </a:spcAft>
              <a:buNone/>
            </a:pPr>
            <a:fld id="{00000000-1234-1234-1234-123412341234}" type="slidenum">
              <a:rPr lang="en-US"/>
              <a:t>‹#›</a:t>
            </a:fld>
            <a:endParaRPr/>
          </a:p>
        </p:txBody>
      </p:sp>
      <p:sp>
        <p:nvSpPr>
          <p:cNvPr id="107" name="Google Shape;107;p129"/>
          <p:cNvSpPr txBox="1"/>
          <p:nvPr>
            <p:ph idx="11" type="ftr"/>
          </p:nvPr>
        </p:nvSpPr>
        <p:spPr>
          <a:xfrm>
            <a:off x="1600200" y="6248206"/>
            <a:ext cx="4572000" cy="365125"/>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08" name="Google Shape;108;p129"/>
          <p:cNvSpPr/>
          <p:nvPr>
            <p:ph idx="2" type="pic"/>
          </p:nvPr>
        </p:nvSpPr>
        <p:spPr>
          <a:xfrm>
            <a:off x="1560576" y="0"/>
            <a:ext cx="7583424" cy="4568952"/>
          </a:xfrm>
          <a:prstGeom prst="rect">
            <a:avLst/>
          </a:prstGeom>
          <a:solidFill>
            <a:srgbClr val="DCE5EE"/>
          </a:solidFill>
          <a:ln>
            <a:noFill/>
          </a:ln>
        </p:spPr>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Vertical Text" type="vertTx">
  <p:cSld name="VERTICAL_TEXT">
    <p:spTree>
      <p:nvGrpSpPr>
        <p:cNvPr id="109" name="Shape 109"/>
        <p:cNvGrpSpPr/>
        <p:nvPr/>
      </p:nvGrpSpPr>
      <p:grpSpPr>
        <a:xfrm>
          <a:off x="0" y="0"/>
          <a:ext cx="0" cy="0"/>
          <a:chOff x="0" y="0"/>
          <a:chExt cx="0" cy="0"/>
        </a:xfrm>
      </p:grpSpPr>
      <p:sp>
        <p:nvSpPr>
          <p:cNvPr id="110" name="Google Shape;110;p130"/>
          <p:cNvSpPr txBox="1"/>
          <p:nvPr>
            <p:ph type="title"/>
          </p:nvPr>
        </p:nvSpPr>
        <p:spPr>
          <a:xfrm>
            <a:off x="609600" y="228600"/>
            <a:ext cx="8153400" cy="990600"/>
          </a:xfrm>
          <a:prstGeom prst="rect">
            <a:avLst/>
          </a:prstGeom>
          <a:noFill/>
          <a:ln>
            <a:noFill/>
          </a:ln>
        </p:spPr>
        <p:txBody>
          <a:bodyPr anchorCtr="0" anchor="ctr" bIns="45700" lIns="91425" spcFirstLastPara="1" rIns="91425" wrap="square" tIns="45700">
            <a:normAutofit/>
          </a:bodyPr>
          <a:lstStyle>
            <a:lvl1pPr lvl="0" algn="l">
              <a:spcBef>
                <a:spcPts val="0"/>
              </a:spcBef>
              <a:spcAft>
                <a:spcPts val="0"/>
              </a:spcAft>
              <a:buClr>
                <a:schemeClr val="dk2"/>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11" name="Google Shape;111;p130"/>
          <p:cNvSpPr txBox="1"/>
          <p:nvPr>
            <p:ph idx="1" type="body"/>
          </p:nvPr>
        </p:nvSpPr>
        <p:spPr>
          <a:xfrm rot="5400000">
            <a:off x="2426208" y="-213360"/>
            <a:ext cx="4526280" cy="8153400"/>
          </a:xfrm>
          <a:prstGeom prst="rect">
            <a:avLst/>
          </a:prstGeom>
          <a:noFill/>
          <a:ln>
            <a:noFill/>
          </a:ln>
        </p:spPr>
        <p:txBody>
          <a:bodyPr anchorCtr="0" anchor="t" bIns="45700" lIns="91425" spcFirstLastPara="1" rIns="91425" wrap="square" tIns="45700">
            <a:normAutofit/>
          </a:bodyPr>
          <a:lstStyle>
            <a:lvl1pPr indent="-297180" lvl="0" marL="457200" algn="l">
              <a:spcBef>
                <a:spcPts val="700"/>
              </a:spcBef>
              <a:spcAft>
                <a:spcPts val="0"/>
              </a:spcAft>
              <a:buSzPts val="1080"/>
              <a:buChar char="◻"/>
              <a:defRPr/>
            </a:lvl1pPr>
            <a:lvl2pPr indent="-308610" lvl="1" marL="914400" algn="l">
              <a:spcBef>
                <a:spcPts val="550"/>
              </a:spcBef>
              <a:spcAft>
                <a:spcPts val="0"/>
              </a:spcAft>
              <a:buSzPts val="1260"/>
              <a:buChar char="🞑"/>
              <a:defRPr/>
            </a:lvl2pPr>
            <a:lvl3pPr indent="-314325" lvl="2" marL="1371600" algn="l">
              <a:spcBef>
                <a:spcPts val="500"/>
              </a:spcBef>
              <a:spcAft>
                <a:spcPts val="0"/>
              </a:spcAft>
              <a:buSzPts val="1350"/>
              <a:buChar char="■"/>
              <a:defRPr/>
            </a:lvl3pPr>
            <a:lvl4pPr indent="-314325" lvl="3" marL="1828800" algn="l">
              <a:spcBef>
                <a:spcPts val="400"/>
              </a:spcBef>
              <a:spcAft>
                <a:spcPts val="0"/>
              </a:spcAft>
              <a:buSzPts val="1350"/>
              <a:buChar char="■"/>
              <a:defRPr/>
            </a:lvl4pPr>
            <a:lvl5pPr indent="-302895" lvl="4" marL="2286000" algn="l">
              <a:spcBef>
                <a:spcPts val="400"/>
              </a:spcBef>
              <a:spcAft>
                <a:spcPts val="0"/>
              </a:spcAft>
              <a:buSzPts val="1170"/>
              <a:buChar char="■"/>
              <a:defRPr/>
            </a:lvl5pPr>
            <a:lvl6pPr indent="-342900" lvl="5" marL="2743200" algn="l">
              <a:spcBef>
                <a:spcPts val="360"/>
              </a:spcBef>
              <a:spcAft>
                <a:spcPts val="0"/>
              </a:spcAft>
              <a:buSzPts val="1800"/>
              <a:buChar char="▪"/>
              <a:defRPr/>
            </a:lvl6pPr>
            <a:lvl7pPr indent="-342900" lvl="6" marL="3200400" algn="l">
              <a:spcBef>
                <a:spcPts val="360"/>
              </a:spcBef>
              <a:spcAft>
                <a:spcPts val="0"/>
              </a:spcAft>
              <a:buSzPts val="1800"/>
              <a:buChar char="▪"/>
              <a:defRPr/>
            </a:lvl7pPr>
            <a:lvl8pPr indent="-342900" lvl="7" marL="3657600" algn="l">
              <a:spcBef>
                <a:spcPts val="360"/>
              </a:spcBef>
              <a:spcAft>
                <a:spcPts val="0"/>
              </a:spcAft>
              <a:buSzPts val="1800"/>
              <a:buChar char="▪"/>
              <a:defRPr/>
            </a:lvl8pPr>
            <a:lvl9pPr indent="-342900" lvl="8" marL="4114800" algn="l">
              <a:spcBef>
                <a:spcPts val="360"/>
              </a:spcBef>
              <a:spcAft>
                <a:spcPts val="0"/>
              </a:spcAft>
              <a:buSzPts val="1800"/>
              <a:buChar char="▪"/>
              <a:defRPr/>
            </a:lvl9pPr>
          </a:lstStyle>
          <a:p/>
        </p:txBody>
      </p:sp>
      <p:sp>
        <p:nvSpPr>
          <p:cNvPr id="112" name="Google Shape;112;p130"/>
          <p:cNvSpPr txBox="1"/>
          <p:nvPr>
            <p:ph idx="10" type="dt"/>
          </p:nvPr>
        </p:nvSpPr>
        <p:spPr>
          <a:xfrm>
            <a:off x="6096000" y="6248400"/>
            <a:ext cx="26670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13" name="Google Shape;113;p130"/>
          <p:cNvSpPr txBox="1"/>
          <p:nvPr>
            <p:ph idx="11" type="ftr"/>
          </p:nvPr>
        </p:nvSpPr>
        <p:spPr>
          <a:xfrm>
            <a:off x="609600" y="6248206"/>
            <a:ext cx="5421083" cy="365125"/>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14" name="Google Shape;114;p130"/>
          <p:cNvSpPr txBox="1"/>
          <p:nvPr>
            <p:ph idx="12" type="sldNum"/>
          </p:nvPr>
        </p:nvSpPr>
        <p:spPr>
          <a:xfrm>
            <a:off x="0" y="1272222"/>
            <a:ext cx="533400" cy="244476"/>
          </a:xfrm>
          <a:prstGeom prst="rect">
            <a:avLst/>
          </a:prstGeom>
          <a:noFill/>
          <a:ln>
            <a:noFill/>
          </a:ln>
        </p:spPr>
        <p:txBody>
          <a:bodyPr anchorCtr="0" anchor="ctr" bIns="45700" lIns="91425" spcFirstLastPara="1" rIns="91425" wrap="square" tIns="45700">
            <a:normAutofit/>
          </a:bodyPr>
          <a:lstStyle>
            <a:lvl1pPr indent="0" lvl="0" marL="0" algn="ctr">
              <a:spcBef>
                <a:spcPts val="0"/>
              </a:spcBef>
              <a:buNone/>
              <a:defRPr/>
            </a:lvl1pPr>
            <a:lvl2pPr indent="0" lvl="1" marL="0" algn="ctr">
              <a:spcBef>
                <a:spcPts val="0"/>
              </a:spcBef>
              <a:buNone/>
              <a:defRPr/>
            </a:lvl2pPr>
            <a:lvl3pPr indent="0" lvl="2" marL="0" algn="ctr">
              <a:spcBef>
                <a:spcPts val="0"/>
              </a:spcBef>
              <a:buNone/>
              <a:defRPr/>
            </a:lvl3pPr>
            <a:lvl4pPr indent="0" lvl="3" marL="0" algn="ctr">
              <a:spcBef>
                <a:spcPts val="0"/>
              </a:spcBef>
              <a:buNone/>
              <a:defRPr/>
            </a:lvl4pPr>
            <a:lvl5pPr indent="0" lvl="4" marL="0" algn="ctr">
              <a:spcBef>
                <a:spcPts val="0"/>
              </a:spcBef>
              <a:buNone/>
              <a:defRPr/>
            </a:lvl5pPr>
            <a:lvl6pPr indent="0" lvl="5" marL="0" algn="ctr">
              <a:spcBef>
                <a:spcPts val="0"/>
              </a:spcBef>
              <a:buNone/>
              <a:defRPr/>
            </a:lvl6pPr>
            <a:lvl7pPr indent="0" lvl="6" marL="0" algn="ctr">
              <a:spcBef>
                <a:spcPts val="0"/>
              </a:spcBef>
              <a:buNone/>
              <a:defRPr/>
            </a:lvl7pPr>
            <a:lvl8pPr indent="0" lvl="7" marL="0" algn="ctr">
              <a:spcBef>
                <a:spcPts val="0"/>
              </a:spcBef>
              <a:buNone/>
              <a:defRPr/>
            </a:lvl8pPr>
            <a:lvl9pPr indent="0" lvl="8" marL="0" algn="ctr">
              <a:spcBef>
                <a:spcPts val="0"/>
              </a:spcBef>
              <a:buNone/>
              <a:defRPr/>
            </a:lvl9pPr>
          </a:lstStyle>
          <a:p>
            <a:pPr indent="0" lvl="0" marL="0" rtl="0" algn="ct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ertical Title and Text" showMasterSp="0" type="vertTitleAndTx">
  <p:cSld name="VERTICAL_TITLE_AND_VERTICAL_TEXT">
    <p:bg>
      <p:bgPr>
        <a:solidFill>
          <a:schemeClr val="lt1"/>
        </a:solidFill>
      </p:bgPr>
    </p:bg>
    <p:spTree>
      <p:nvGrpSpPr>
        <p:cNvPr id="115" name="Shape 115"/>
        <p:cNvGrpSpPr/>
        <p:nvPr/>
      </p:nvGrpSpPr>
      <p:grpSpPr>
        <a:xfrm>
          <a:off x="0" y="0"/>
          <a:ext cx="0" cy="0"/>
          <a:chOff x="0" y="0"/>
          <a:chExt cx="0" cy="0"/>
        </a:xfrm>
      </p:grpSpPr>
      <p:sp>
        <p:nvSpPr>
          <p:cNvPr id="116" name="Google Shape;116;p131"/>
          <p:cNvSpPr txBox="1"/>
          <p:nvPr>
            <p:ph type="title"/>
          </p:nvPr>
        </p:nvSpPr>
        <p:spPr>
          <a:xfrm rot="5400000">
            <a:off x="4823619" y="2339182"/>
            <a:ext cx="5516563" cy="2057400"/>
          </a:xfrm>
          <a:prstGeom prst="rect">
            <a:avLst/>
          </a:prstGeom>
          <a:noFill/>
          <a:ln>
            <a:noFill/>
          </a:ln>
        </p:spPr>
        <p:txBody>
          <a:bodyPr anchorCtr="0" anchor="ctr" bIns="45700" lIns="91425" spcFirstLastPara="1" rIns="91425" wrap="square" tIns="45700">
            <a:normAutofit/>
          </a:bodyPr>
          <a:lstStyle>
            <a:lvl1pPr lvl="0" algn="l">
              <a:spcBef>
                <a:spcPts val="0"/>
              </a:spcBef>
              <a:spcAft>
                <a:spcPts val="0"/>
              </a:spcAft>
              <a:buClr>
                <a:schemeClr val="dk2"/>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17" name="Google Shape;117;p131"/>
          <p:cNvSpPr txBox="1"/>
          <p:nvPr>
            <p:ph idx="1" type="body"/>
          </p:nvPr>
        </p:nvSpPr>
        <p:spPr>
          <a:xfrm rot="5400000">
            <a:off x="480218" y="586582"/>
            <a:ext cx="5516564" cy="5562600"/>
          </a:xfrm>
          <a:prstGeom prst="rect">
            <a:avLst/>
          </a:prstGeom>
          <a:noFill/>
          <a:ln>
            <a:noFill/>
          </a:ln>
        </p:spPr>
        <p:txBody>
          <a:bodyPr anchorCtr="0" anchor="t" bIns="45700" lIns="91425" spcFirstLastPara="1" rIns="91425" wrap="square" tIns="45700">
            <a:normAutofit/>
          </a:bodyPr>
          <a:lstStyle>
            <a:lvl1pPr indent="-297180" lvl="0" marL="457200" algn="l">
              <a:spcBef>
                <a:spcPts val="700"/>
              </a:spcBef>
              <a:spcAft>
                <a:spcPts val="0"/>
              </a:spcAft>
              <a:buSzPts val="1080"/>
              <a:buChar char="◻"/>
              <a:defRPr/>
            </a:lvl1pPr>
            <a:lvl2pPr indent="-308610" lvl="1" marL="914400" algn="l">
              <a:spcBef>
                <a:spcPts val="550"/>
              </a:spcBef>
              <a:spcAft>
                <a:spcPts val="0"/>
              </a:spcAft>
              <a:buSzPts val="1260"/>
              <a:buChar char="🞑"/>
              <a:defRPr/>
            </a:lvl2pPr>
            <a:lvl3pPr indent="-314325" lvl="2" marL="1371600" algn="l">
              <a:spcBef>
                <a:spcPts val="500"/>
              </a:spcBef>
              <a:spcAft>
                <a:spcPts val="0"/>
              </a:spcAft>
              <a:buSzPts val="1350"/>
              <a:buChar char="■"/>
              <a:defRPr/>
            </a:lvl3pPr>
            <a:lvl4pPr indent="-314325" lvl="3" marL="1828800" algn="l">
              <a:spcBef>
                <a:spcPts val="400"/>
              </a:spcBef>
              <a:spcAft>
                <a:spcPts val="0"/>
              </a:spcAft>
              <a:buSzPts val="1350"/>
              <a:buChar char="■"/>
              <a:defRPr/>
            </a:lvl4pPr>
            <a:lvl5pPr indent="-302895" lvl="4" marL="2286000" algn="l">
              <a:spcBef>
                <a:spcPts val="400"/>
              </a:spcBef>
              <a:spcAft>
                <a:spcPts val="0"/>
              </a:spcAft>
              <a:buSzPts val="1170"/>
              <a:buChar char="■"/>
              <a:defRPr/>
            </a:lvl5pPr>
            <a:lvl6pPr indent="-342900" lvl="5" marL="2743200" algn="l">
              <a:spcBef>
                <a:spcPts val="360"/>
              </a:spcBef>
              <a:spcAft>
                <a:spcPts val="0"/>
              </a:spcAft>
              <a:buSzPts val="1800"/>
              <a:buChar char="▪"/>
              <a:defRPr/>
            </a:lvl6pPr>
            <a:lvl7pPr indent="-342900" lvl="6" marL="3200400" algn="l">
              <a:spcBef>
                <a:spcPts val="360"/>
              </a:spcBef>
              <a:spcAft>
                <a:spcPts val="0"/>
              </a:spcAft>
              <a:buSzPts val="1800"/>
              <a:buChar char="▪"/>
              <a:defRPr/>
            </a:lvl7pPr>
            <a:lvl8pPr indent="-342900" lvl="7" marL="3657600" algn="l">
              <a:spcBef>
                <a:spcPts val="360"/>
              </a:spcBef>
              <a:spcAft>
                <a:spcPts val="0"/>
              </a:spcAft>
              <a:buSzPts val="1800"/>
              <a:buChar char="▪"/>
              <a:defRPr/>
            </a:lvl8pPr>
            <a:lvl9pPr indent="-342900" lvl="8" marL="4114800" algn="l">
              <a:spcBef>
                <a:spcPts val="360"/>
              </a:spcBef>
              <a:spcAft>
                <a:spcPts val="0"/>
              </a:spcAft>
              <a:buSzPts val="1800"/>
              <a:buChar char="▪"/>
              <a:defRPr/>
            </a:lvl9pPr>
          </a:lstStyle>
          <a:p/>
        </p:txBody>
      </p:sp>
      <p:sp>
        <p:nvSpPr>
          <p:cNvPr id="118" name="Google Shape;118;p131"/>
          <p:cNvSpPr txBox="1"/>
          <p:nvPr>
            <p:ph idx="10" type="dt"/>
          </p:nvPr>
        </p:nvSpPr>
        <p:spPr>
          <a:xfrm>
            <a:off x="6553200" y="6248402"/>
            <a:ext cx="22098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19" name="Google Shape;119;p131"/>
          <p:cNvSpPr txBox="1"/>
          <p:nvPr>
            <p:ph idx="11" type="ftr"/>
          </p:nvPr>
        </p:nvSpPr>
        <p:spPr>
          <a:xfrm>
            <a:off x="457201" y="6248207"/>
            <a:ext cx="5573483" cy="365125"/>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20" name="Google Shape;120;p131"/>
          <p:cNvSpPr/>
          <p:nvPr/>
        </p:nvSpPr>
        <p:spPr>
          <a:xfrm>
            <a:off x="6096318" y="0"/>
            <a:ext cx="320040" cy="6858000"/>
          </a:xfrm>
          <a:prstGeom prst="rect">
            <a:avLst/>
          </a:prstGeom>
          <a:solidFill>
            <a:srgbClr val="FFFFFF"/>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Twentieth Century"/>
              <a:ea typeface="Twentieth Century"/>
              <a:cs typeface="Twentieth Century"/>
              <a:sym typeface="Twentieth Century"/>
            </a:endParaRPr>
          </a:p>
        </p:txBody>
      </p:sp>
      <p:sp>
        <p:nvSpPr>
          <p:cNvPr id="121" name="Google Shape;121;p131"/>
          <p:cNvSpPr/>
          <p:nvPr/>
        </p:nvSpPr>
        <p:spPr>
          <a:xfrm>
            <a:off x="6142038" y="609600"/>
            <a:ext cx="228600" cy="6248400"/>
          </a:xfrm>
          <a:prstGeom prst="rect">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Twentieth Century"/>
              <a:ea typeface="Twentieth Century"/>
              <a:cs typeface="Twentieth Century"/>
              <a:sym typeface="Twentieth Century"/>
            </a:endParaRPr>
          </a:p>
        </p:txBody>
      </p:sp>
      <p:sp>
        <p:nvSpPr>
          <p:cNvPr id="122" name="Google Shape;122;p131"/>
          <p:cNvSpPr/>
          <p:nvPr/>
        </p:nvSpPr>
        <p:spPr>
          <a:xfrm>
            <a:off x="6142038" y="0"/>
            <a:ext cx="228600" cy="533400"/>
          </a:xfrm>
          <a:prstGeom prst="rect">
            <a:avLst/>
          </a:prstGeom>
          <a:solidFill>
            <a:schemeClr val="accen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Twentieth Century"/>
              <a:ea typeface="Twentieth Century"/>
              <a:cs typeface="Twentieth Century"/>
              <a:sym typeface="Twentieth Century"/>
            </a:endParaRPr>
          </a:p>
        </p:txBody>
      </p:sp>
      <p:sp>
        <p:nvSpPr>
          <p:cNvPr id="123" name="Google Shape;123;p131"/>
          <p:cNvSpPr txBox="1"/>
          <p:nvPr>
            <p:ph idx="12" type="sldNum"/>
          </p:nvPr>
        </p:nvSpPr>
        <p:spPr>
          <a:xfrm rot="5400000">
            <a:off x="5989638" y="144462"/>
            <a:ext cx="533400" cy="244476"/>
          </a:xfrm>
          <a:prstGeom prst="rect">
            <a:avLst/>
          </a:prstGeom>
          <a:noFill/>
          <a:ln>
            <a:noFill/>
          </a:ln>
        </p:spPr>
        <p:txBody>
          <a:bodyPr anchorCtr="0" anchor="ctr" bIns="45700" lIns="91425" spcFirstLastPara="1" rIns="91425" wrap="square" tIns="45700">
            <a:normAutofit/>
          </a:bodyPr>
          <a:lstStyle>
            <a:lvl1pPr indent="0" lvl="0" marL="0" algn="ctr">
              <a:spcBef>
                <a:spcPts val="0"/>
              </a:spcBef>
              <a:buNone/>
              <a:defRPr/>
            </a:lvl1pPr>
            <a:lvl2pPr indent="0" lvl="1" marL="0" algn="ctr">
              <a:spcBef>
                <a:spcPts val="0"/>
              </a:spcBef>
              <a:buNone/>
              <a:defRPr/>
            </a:lvl2pPr>
            <a:lvl3pPr indent="0" lvl="2" marL="0" algn="ctr">
              <a:spcBef>
                <a:spcPts val="0"/>
              </a:spcBef>
              <a:buNone/>
              <a:defRPr/>
            </a:lvl3pPr>
            <a:lvl4pPr indent="0" lvl="3" marL="0" algn="ctr">
              <a:spcBef>
                <a:spcPts val="0"/>
              </a:spcBef>
              <a:buNone/>
              <a:defRPr/>
            </a:lvl4pPr>
            <a:lvl5pPr indent="0" lvl="4" marL="0" algn="ctr">
              <a:spcBef>
                <a:spcPts val="0"/>
              </a:spcBef>
              <a:buNone/>
              <a:defRPr/>
            </a:lvl5pPr>
            <a:lvl6pPr indent="0" lvl="5" marL="0" algn="ctr">
              <a:spcBef>
                <a:spcPts val="0"/>
              </a:spcBef>
              <a:buNone/>
              <a:defRPr/>
            </a:lvl6pPr>
            <a:lvl7pPr indent="0" lvl="6" marL="0" algn="ctr">
              <a:spcBef>
                <a:spcPts val="0"/>
              </a:spcBef>
              <a:buNone/>
              <a:defRPr/>
            </a:lvl7pPr>
            <a:lvl8pPr indent="0" lvl="7" marL="0" algn="ctr">
              <a:spcBef>
                <a:spcPts val="0"/>
              </a:spcBef>
              <a:buNone/>
              <a:defRPr/>
            </a:lvl8pPr>
            <a:lvl9pPr indent="0" lvl="8" marL="0" algn="ctr">
              <a:spcBef>
                <a:spcPts val="0"/>
              </a:spcBef>
              <a:buNone/>
              <a:defRPr/>
            </a:lvl9pPr>
          </a:lstStyle>
          <a:p>
            <a:pPr indent="0" lvl="0" marL="0" rtl="0" algn="ct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36" name="Shape 36"/>
        <p:cNvGrpSpPr/>
        <p:nvPr/>
      </p:nvGrpSpPr>
      <p:grpSpPr>
        <a:xfrm>
          <a:off x="0" y="0"/>
          <a:ext cx="0" cy="0"/>
          <a:chOff x="0" y="0"/>
          <a:chExt cx="0" cy="0"/>
        </a:xfrm>
      </p:grpSpPr>
      <p:sp>
        <p:nvSpPr>
          <p:cNvPr id="37" name="Google Shape;37;p121"/>
          <p:cNvSpPr txBox="1"/>
          <p:nvPr>
            <p:ph type="title"/>
          </p:nvPr>
        </p:nvSpPr>
        <p:spPr>
          <a:xfrm>
            <a:off x="612648" y="228600"/>
            <a:ext cx="8153400" cy="990600"/>
          </a:xfrm>
          <a:prstGeom prst="rect">
            <a:avLst/>
          </a:prstGeom>
          <a:noFill/>
          <a:ln>
            <a:noFill/>
          </a:ln>
        </p:spPr>
        <p:txBody>
          <a:bodyPr anchorCtr="0" anchor="ctr" bIns="45700" lIns="91425" spcFirstLastPara="1" rIns="91425" wrap="square" tIns="45700">
            <a:normAutofit/>
          </a:bodyPr>
          <a:lstStyle>
            <a:lvl1pPr lvl="0" algn="l">
              <a:spcBef>
                <a:spcPts val="0"/>
              </a:spcBef>
              <a:spcAft>
                <a:spcPts val="0"/>
              </a:spcAft>
              <a:buClr>
                <a:schemeClr val="dk2"/>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8" name="Google Shape;38;p121"/>
          <p:cNvSpPr txBox="1"/>
          <p:nvPr>
            <p:ph idx="10" type="dt"/>
          </p:nvPr>
        </p:nvSpPr>
        <p:spPr>
          <a:xfrm>
            <a:off x="6096000" y="6248400"/>
            <a:ext cx="26670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9" name="Google Shape;39;p121"/>
          <p:cNvSpPr txBox="1"/>
          <p:nvPr>
            <p:ph idx="11" type="ftr"/>
          </p:nvPr>
        </p:nvSpPr>
        <p:spPr>
          <a:xfrm>
            <a:off x="609600" y="6248206"/>
            <a:ext cx="5421083" cy="365125"/>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0" name="Google Shape;40;p121"/>
          <p:cNvSpPr txBox="1"/>
          <p:nvPr>
            <p:ph idx="12" type="sldNum"/>
          </p:nvPr>
        </p:nvSpPr>
        <p:spPr>
          <a:xfrm>
            <a:off x="0" y="1272222"/>
            <a:ext cx="533400" cy="244476"/>
          </a:xfrm>
          <a:prstGeom prst="rect">
            <a:avLst/>
          </a:prstGeom>
          <a:noFill/>
          <a:ln>
            <a:noFill/>
          </a:ln>
        </p:spPr>
        <p:txBody>
          <a:bodyPr anchorCtr="0" anchor="ctr" bIns="45700" lIns="91425" spcFirstLastPara="1" rIns="91425" wrap="square" tIns="45700">
            <a:normAutofit/>
          </a:bodyPr>
          <a:lstStyle>
            <a:lvl1pPr indent="0" lvl="0" marL="0" algn="ctr">
              <a:spcBef>
                <a:spcPts val="0"/>
              </a:spcBef>
              <a:buNone/>
              <a:defRPr b="1" i="0" sz="1400" u="none" cap="none" strike="noStrike">
                <a:solidFill>
                  <a:srgbClr val="FFFFFF"/>
                </a:solidFill>
                <a:latin typeface="Twentieth Century"/>
                <a:ea typeface="Twentieth Century"/>
                <a:cs typeface="Twentieth Century"/>
                <a:sym typeface="Twentieth Century"/>
              </a:defRPr>
            </a:lvl1pPr>
            <a:lvl2pPr indent="0" lvl="1" marL="0" algn="ctr">
              <a:spcBef>
                <a:spcPts val="0"/>
              </a:spcBef>
              <a:buNone/>
              <a:defRPr b="1" i="0" sz="1400" u="none" cap="none" strike="noStrike">
                <a:solidFill>
                  <a:srgbClr val="FFFFFF"/>
                </a:solidFill>
                <a:latin typeface="Twentieth Century"/>
                <a:ea typeface="Twentieth Century"/>
                <a:cs typeface="Twentieth Century"/>
                <a:sym typeface="Twentieth Century"/>
              </a:defRPr>
            </a:lvl2pPr>
            <a:lvl3pPr indent="0" lvl="2" marL="0" algn="ctr">
              <a:spcBef>
                <a:spcPts val="0"/>
              </a:spcBef>
              <a:buNone/>
              <a:defRPr b="1" i="0" sz="1400" u="none" cap="none" strike="noStrike">
                <a:solidFill>
                  <a:srgbClr val="FFFFFF"/>
                </a:solidFill>
                <a:latin typeface="Twentieth Century"/>
                <a:ea typeface="Twentieth Century"/>
                <a:cs typeface="Twentieth Century"/>
                <a:sym typeface="Twentieth Century"/>
              </a:defRPr>
            </a:lvl3pPr>
            <a:lvl4pPr indent="0" lvl="3" marL="0" algn="ctr">
              <a:spcBef>
                <a:spcPts val="0"/>
              </a:spcBef>
              <a:buNone/>
              <a:defRPr b="1" i="0" sz="1400" u="none" cap="none" strike="noStrike">
                <a:solidFill>
                  <a:srgbClr val="FFFFFF"/>
                </a:solidFill>
                <a:latin typeface="Twentieth Century"/>
                <a:ea typeface="Twentieth Century"/>
                <a:cs typeface="Twentieth Century"/>
                <a:sym typeface="Twentieth Century"/>
              </a:defRPr>
            </a:lvl4pPr>
            <a:lvl5pPr indent="0" lvl="4" marL="0" algn="ctr">
              <a:spcBef>
                <a:spcPts val="0"/>
              </a:spcBef>
              <a:buNone/>
              <a:defRPr b="1" i="0" sz="1400" u="none" cap="none" strike="noStrike">
                <a:solidFill>
                  <a:srgbClr val="FFFFFF"/>
                </a:solidFill>
                <a:latin typeface="Twentieth Century"/>
                <a:ea typeface="Twentieth Century"/>
                <a:cs typeface="Twentieth Century"/>
                <a:sym typeface="Twentieth Century"/>
              </a:defRPr>
            </a:lvl5pPr>
            <a:lvl6pPr indent="0" lvl="5" marL="0" algn="ctr">
              <a:spcBef>
                <a:spcPts val="0"/>
              </a:spcBef>
              <a:buNone/>
              <a:defRPr b="1" i="0" sz="1400" u="none" cap="none" strike="noStrike">
                <a:solidFill>
                  <a:srgbClr val="FFFFFF"/>
                </a:solidFill>
                <a:latin typeface="Twentieth Century"/>
                <a:ea typeface="Twentieth Century"/>
                <a:cs typeface="Twentieth Century"/>
                <a:sym typeface="Twentieth Century"/>
              </a:defRPr>
            </a:lvl6pPr>
            <a:lvl7pPr indent="0" lvl="6" marL="0" algn="ctr">
              <a:spcBef>
                <a:spcPts val="0"/>
              </a:spcBef>
              <a:buNone/>
              <a:defRPr b="1" i="0" sz="1400" u="none" cap="none" strike="noStrike">
                <a:solidFill>
                  <a:srgbClr val="FFFFFF"/>
                </a:solidFill>
                <a:latin typeface="Twentieth Century"/>
                <a:ea typeface="Twentieth Century"/>
                <a:cs typeface="Twentieth Century"/>
                <a:sym typeface="Twentieth Century"/>
              </a:defRPr>
            </a:lvl7pPr>
            <a:lvl8pPr indent="0" lvl="7" marL="0" algn="ctr">
              <a:spcBef>
                <a:spcPts val="0"/>
              </a:spcBef>
              <a:buNone/>
              <a:defRPr b="1" i="0" sz="1400" u="none" cap="none" strike="noStrike">
                <a:solidFill>
                  <a:srgbClr val="FFFFFF"/>
                </a:solidFill>
                <a:latin typeface="Twentieth Century"/>
                <a:ea typeface="Twentieth Century"/>
                <a:cs typeface="Twentieth Century"/>
                <a:sym typeface="Twentieth Century"/>
              </a:defRPr>
            </a:lvl8pPr>
            <a:lvl9pPr indent="0" lvl="8" marL="0" algn="ctr">
              <a:spcBef>
                <a:spcPts val="0"/>
              </a:spcBef>
              <a:buNone/>
              <a:defRPr b="1" i="0" sz="1400" u="none" cap="none" strike="noStrike">
                <a:solidFill>
                  <a:srgbClr val="FFFFFF"/>
                </a:solidFill>
                <a:latin typeface="Twentieth Century"/>
                <a:ea typeface="Twentieth Century"/>
                <a:cs typeface="Twentieth Century"/>
                <a:sym typeface="Twentieth Century"/>
              </a:defRPr>
            </a:lvl9pPr>
          </a:lstStyle>
          <a:p>
            <a:pPr indent="0" lvl="0" marL="0" rtl="0" algn="ctr">
              <a:spcBef>
                <a:spcPts val="0"/>
              </a:spcBef>
              <a:spcAft>
                <a:spcPts val="0"/>
              </a:spcAft>
              <a:buNone/>
            </a:pPr>
            <a:fld id="{00000000-1234-1234-1234-123412341234}" type="slidenum">
              <a:rPr lang="en-US"/>
              <a:t>‹#›</a:t>
            </a:fld>
            <a:endParaRPr/>
          </a:p>
        </p:txBody>
      </p:sp>
      <p:sp>
        <p:nvSpPr>
          <p:cNvPr id="41" name="Google Shape;41;p121"/>
          <p:cNvSpPr txBox="1"/>
          <p:nvPr>
            <p:ph idx="1" type="body"/>
          </p:nvPr>
        </p:nvSpPr>
        <p:spPr>
          <a:xfrm>
            <a:off x="612648" y="1600200"/>
            <a:ext cx="8153400" cy="4495800"/>
          </a:xfrm>
          <a:prstGeom prst="rect">
            <a:avLst/>
          </a:prstGeom>
          <a:noFill/>
          <a:ln>
            <a:noFill/>
          </a:ln>
        </p:spPr>
        <p:txBody>
          <a:bodyPr anchorCtr="0" anchor="t" bIns="45700" lIns="91425" spcFirstLastPara="1" rIns="91425" wrap="square" tIns="45700">
            <a:normAutofit/>
          </a:bodyPr>
          <a:lstStyle>
            <a:lvl1pPr indent="-297180" lvl="0" marL="457200" algn="l">
              <a:spcBef>
                <a:spcPts val="700"/>
              </a:spcBef>
              <a:spcAft>
                <a:spcPts val="0"/>
              </a:spcAft>
              <a:buSzPts val="1080"/>
              <a:buChar char="◻"/>
              <a:defRPr/>
            </a:lvl1pPr>
            <a:lvl2pPr indent="-308610" lvl="1" marL="914400" algn="l">
              <a:spcBef>
                <a:spcPts val="550"/>
              </a:spcBef>
              <a:spcAft>
                <a:spcPts val="0"/>
              </a:spcAft>
              <a:buSzPts val="1260"/>
              <a:buChar char="🞑"/>
              <a:defRPr/>
            </a:lvl2pPr>
            <a:lvl3pPr indent="-314325" lvl="2" marL="1371600" algn="l">
              <a:spcBef>
                <a:spcPts val="500"/>
              </a:spcBef>
              <a:spcAft>
                <a:spcPts val="0"/>
              </a:spcAft>
              <a:buSzPts val="1350"/>
              <a:buChar char="■"/>
              <a:defRPr/>
            </a:lvl3pPr>
            <a:lvl4pPr indent="-314325" lvl="3" marL="1828800" algn="l">
              <a:spcBef>
                <a:spcPts val="400"/>
              </a:spcBef>
              <a:spcAft>
                <a:spcPts val="0"/>
              </a:spcAft>
              <a:buSzPts val="1350"/>
              <a:buChar char="■"/>
              <a:defRPr/>
            </a:lvl4pPr>
            <a:lvl5pPr indent="-302895" lvl="4" marL="2286000" algn="l">
              <a:spcBef>
                <a:spcPts val="400"/>
              </a:spcBef>
              <a:spcAft>
                <a:spcPts val="0"/>
              </a:spcAft>
              <a:buSzPts val="1170"/>
              <a:buChar char="■"/>
              <a:defRPr/>
            </a:lvl5pPr>
            <a:lvl6pPr indent="-342900" lvl="5" marL="2743200" algn="l">
              <a:spcBef>
                <a:spcPts val="360"/>
              </a:spcBef>
              <a:spcAft>
                <a:spcPts val="0"/>
              </a:spcAft>
              <a:buSzPts val="1800"/>
              <a:buChar char="▪"/>
              <a:defRPr/>
            </a:lvl6pPr>
            <a:lvl7pPr indent="-342900" lvl="6" marL="3200400" algn="l">
              <a:spcBef>
                <a:spcPts val="360"/>
              </a:spcBef>
              <a:spcAft>
                <a:spcPts val="0"/>
              </a:spcAft>
              <a:buSzPts val="1800"/>
              <a:buChar char="▪"/>
              <a:defRPr/>
            </a:lvl7pPr>
            <a:lvl8pPr indent="-342900" lvl="7" marL="3657600" algn="l">
              <a:spcBef>
                <a:spcPts val="360"/>
              </a:spcBef>
              <a:spcAft>
                <a:spcPts val="0"/>
              </a:spcAft>
              <a:buSzPts val="1800"/>
              <a:buChar char="▪"/>
              <a:defRPr/>
            </a:lvl8pPr>
            <a:lvl9pPr indent="-342900" lvl="8" marL="4114800" algn="l">
              <a:spcBef>
                <a:spcPts val="360"/>
              </a:spcBef>
              <a:spcAft>
                <a:spcPts val="0"/>
              </a:spcAft>
              <a:buSzPts val="1800"/>
              <a:buChar char="▪"/>
              <a:defRPr/>
            </a:lvl9pPr>
          </a:lstStyl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hart" type="chart">
  <p:cSld name="CHART">
    <p:spTree>
      <p:nvGrpSpPr>
        <p:cNvPr id="42" name="Shape 42"/>
        <p:cNvGrpSpPr/>
        <p:nvPr/>
      </p:nvGrpSpPr>
      <p:grpSpPr>
        <a:xfrm>
          <a:off x="0" y="0"/>
          <a:ext cx="0" cy="0"/>
          <a:chOff x="0" y="0"/>
          <a:chExt cx="0" cy="0"/>
        </a:xfrm>
      </p:grpSpPr>
      <p:sp>
        <p:nvSpPr>
          <p:cNvPr id="43" name="Google Shape;43;p122"/>
          <p:cNvSpPr txBox="1"/>
          <p:nvPr>
            <p:ph type="title"/>
          </p:nvPr>
        </p:nvSpPr>
        <p:spPr>
          <a:xfrm>
            <a:off x="457200" y="381000"/>
            <a:ext cx="8229600" cy="1371600"/>
          </a:xfrm>
          <a:prstGeom prst="rect">
            <a:avLst/>
          </a:prstGeom>
          <a:noFill/>
          <a:ln>
            <a:noFill/>
          </a:ln>
        </p:spPr>
        <p:txBody>
          <a:bodyPr anchorCtr="0" anchor="ctr" bIns="45700" lIns="91425" spcFirstLastPara="1" rIns="91425" wrap="square" tIns="45700">
            <a:normAutofit/>
          </a:bodyPr>
          <a:lstStyle>
            <a:lvl1pPr lvl="0" algn="l">
              <a:spcBef>
                <a:spcPts val="0"/>
              </a:spcBef>
              <a:spcAft>
                <a:spcPts val="0"/>
              </a:spcAft>
              <a:buClr>
                <a:schemeClr val="dk2"/>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44" name="Google Shape;44;p122"/>
          <p:cNvSpPr/>
          <p:nvPr>
            <p:ph idx="2" type="chart"/>
          </p:nvPr>
        </p:nvSpPr>
        <p:spPr>
          <a:xfrm>
            <a:off x="457200" y="1981200"/>
            <a:ext cx="8229600" cy="4114800"/>
          </a:xfrm>
          <a:prstGeom prst="rect">
            <a:avLst/>
          </a:prstGeom>
          <a:noFill/>
          <a:ln>
            <a:noFill/>
          </a:ln>
        </p:spPr>
        <p:txBody>
          <a:bodyPr anchorCtr="0" anchor="t" bIns="45700" lIns="91425" spcFirstLastPara="1" rIns="91425" wrap="square" tIns="45700">
            <a:normAutofit/>
          </a:bodyPr>
          <a:lstStyle>
            <a:lvl1pPr lvl="0" marR="0" rtl="0" algn="l">
              <a:spcBef>
                <a:spcPts val="700"/>
              </a:spcBef>
              <a:spcAft>
                <a:spcPts val="0"/>
              </a:spcAft>
              <a:buClr>
                <a:schemeClr val="accent2"/>
              </a:buClr>
              <a:buSzPts val="1740"/>
              <a:buFont typeface="Noto Sans Symbols"/>
              <a:buChar char="◻"/>
              <a:defRPr b="0" i="0" sz="2900" u="none" cap="none" strike="noStrike">
                <a:solidFill>
                  <a:schemeClr val="dk1"/>
                </a:solidFill>
                <a:latin typeface="Twentieth Century"/>
                <a:ea typeface="Twentieth Century"/>
                <a:cs typeface="Twentieth Century"/>
                <a:sym typeface="Twentieth Century"/>
              </a:defRPr>
            </a:lvl1pPr>
            <a:lvl2pPr lvl="1" marR="0" rtl="0" algn="l">
              <a:spcBef>
                <a:spcPts val="550"/>
              </a:spcBef>
              <a:spcAft>
                <a:spcPts val="0"/>
              </a:spcAft>
              <a:buClr>
                <a:schemeClr val="accent1"/>
              </a:buClr>
              <a:buSzPts val="1820"/>
              <a:buFont typeface="Noto Sans Symbols"/>
              <a:buChar char="🞑"/>
              <a:defRPr b="0" i="0" sz="2600" u="none" cap="none" strike="noStrike">
                <a:solidFill>
                  <a:schemeClr val="dk1"/>
                </a:solidFill>
                <a:latin typeface="Twentieth Century"/>
                <a:ea typeface="Twentieth Century"/>
                <a:cs typeface="Twentieth Century"/>
                <a:sym typeface="Twentieth Century"/>
              </a:defRPr>
            </a:lvl2pPr>
            <a:lvl3pPr lvl="2" marR="0" rtl="0" algn="l">
              <a:spcBef>
                <a:spcPts val="500"/>
              </a:spcBef>
              <a:spcAft>
                <a:spcPts val="0"/>
              </a:spcAft>
              <a:buClr>
                <a:schemeClr val="accent2"/>
              </a:buClr>
              <a:buSzPts val="1725"/>
              <a:buFont typeface="Noto Sans Symbols"/>
              <a:buChar char="■"/>
              <a:defRPr b="0" i="0" sz="2300" u="none" cap="none" strike="noStrike">
                <a:solidFill>
                  <a:schemeClr val="dk1"/>
                </a:solidFill>
                <a:latin typeface="Twentieth Century"/>
                <a:ea typeface="Twentieth Century"/>
                <a:cs typeface="Twentieth Century"/>
                <a:sym typeface="Twentieth Century"/>
              </a:defRPr>
            </a:lvl3pPr>
            <a:lvl4pPr lvl="3" marR="0" rtl="0" algn="l">
              <a:spcBef>
                <a:spcPts val="400"/>
              </a:spcBef>
              <a:spcAft>
                <a:spcPts val="0"/>
              </a:spcAft>
              <a:buClr>
                <a:schemeClr val="accent3"/>
              </a:buClr>
              <a:buSzPts val="1500"/>
              <a:buFont typeface="Noto Sans Symbols"/>
              <a:buChar char="■"/>
              <a:defRPr b="0" i="0" sz="2000" u="none" cap="none" strike="noStrike">
                <a:solidFill>
                  <a:schemeClr val="dk1"/>
                </a:solidFill>
                <a:latin typeface="Twentieth Century"/>
                <a:ea typeface="Twentieth Century"/>
                <a:cs typeface="Twentieth Century"/>
                <a:sym typeface="Twentieth Century"/>
              </a:defRPr>
            </a:lvl4pPr>
            <a:lvl5pPr lvl="4" marR="0" rtl="0" algn="l">
              <a:spcBef>
                <a:spcPts val="400"/>
              </a:spcBef>
              <a:spcAft>
                <a:spcPts val="0"/>
              </a:spcAft>
              <a:buClr>
                <a:schemeClr val="accent4"/>
              </a:buClr>
              <a:buSzPts val="1300"/>
              <a:buFont typeface="Noto Sans Symbols"/>
              <a:buChar char="■"/>
              <a:defRPr b="0" i="0" sz="2000" u="none" cap="none" strike="noStrike">
                <a:solidFill>
                  <a:schemeClr val="dk1"/>
                </a:solidFill>
                <a:latin typeface="Twentieth Century"/>
                <a:ea typeface="Twentieth Century"/>
                <a:cs typeface="Twentieth Century"/>
                <a:sym typeface="Twentieth Century"/>
              </a:defRPr>
            </a:lvl5pPr>
            <a:lvl6pPr lvl="5" marR="0" rtl="0" algn="l">
              <a:spcBef>
                <a:spcPts val="360"/>
              </a:spcBef>
              <a:spcAft>
                <a:spcPts val="0"/>
              </a:spcAft>
              <a:buClr>
                <a:schemeClr val="accent1"/>
              </a:buClr>
              <a:buSzPts val="1800"/>
              <a:buFont typeface="Noto Sans Symbols"/>
              <a:buChar char="▪"/>
              <a:defRPr b="0" i="0" sz="1800" u="none" cap="none" strike="noStrike">
                <a:solidFill>
                  <a:schemeClr val="dk1"/>
                </a:solidFill>
                <a:latin typeface="Twentieth Century"/>
                <a:ea typeface="Twentieth Century"/>
                <a:cs typeface="Twentieth Century"/>
                <a:sym typeface="Twentieth Century"/>
              </a:defRPr>
            </a:lvl6pPr>
            <a:lvl7pPr lvl="6" marR="0" rtl="0" algn="l">
              <a:spcBef>
                <a:spcPts val="360"/>
              </a:spcBef>
              <a:spcAft>
                <a:spcPts val="0"/>
              </a:spcAft>
              <a:buClr>
                <a:schemeClr val="accent2"/>
              </a:buClr>
              <a:buSzPts val="1800"/>
              <a:buFont typeface="Noto Sans Symbols"/>
              <a:buChar char="▪"/>
              <a:defRPr b="0" i="0" sz="1800" u="none" cap="none" strike="noStrike">
                <a:solidFill>
                  <a:schemeClr val="dk1"/>
                </a:solidFill>
                <a:latin typeface="Twentieth Century"/>
                <a:ea typeface="Twentieth Century"/>
                <a:cs typeface="Twentieth Century"/>
                <a:sym typeface="Twentieth Century"/>
              </a:defRPr>
            </a:lvl7pPr>
            <a:lvl8pPr lvl="7" marR="0" rtl="0" algn="l">
              <a:spcBef>
                <a:spcPts val="360"/>
              </a:spcBef>
              <a:spcAft>
                <a:spcPts val="0"/>
              </a:spcAft>
              <a:buClr>
                <a:schemeClr val="accent3"/>
              </a:buClr>
              <a:buSzPts val="1800"/>
              <a:buFont typeface="Noto Sans Symbols"/>
              <a:buChar char="▪"/>
              <a:defRPr b="0" i="0" sz="1800" u="none" cap="none" strike="noStrike">
                <a:solidFill>
                  <a:schemeClr val="dk1"/>
                </a:solidFill>
                <a:latin typeface="Twentieth Century"/>
                <a:ea typeface="Twentieth Century"/>
                <a:cs typeface="Twentieth Century"/>
                <a:sym typeface="Twentieth Century"/>
              </a:defRPr>
            </a:lvl8pPr>
            <a:lvl9pPr lvl="8" marR="0" rtl="0" algn="l">
              <a:spcBef>
                <a:spcPts val="360"/>
              </a:spcBef>
              <a:spcAft>
                <a:spcPts val="0"/>
              </a:spcAft>
              <a:buClr>
                <a:schemeClr val="accent4"/>
              </a:buClr>
              <a:buSzPts val="1800"/>
              <a:buFont typeface="Noto Sans Symbols"/>
              <a:buChar char="▪"/>
              <a:defRPr b="0" i="0" sz="1800" u="none" cap="none" strike="noStrike">
                <a:solidFill>
                  <a:schemeClr val="dk1"/>
                </a:solidFill>
                <a:latin typeface="Twentieth Century"/>
                <a:ea typeface="Twentieth Century"/>
                <a:cs typeface="Twentieth Century"/>
                <a:sym typeface="Twentieth Century"/>
              </a:defRPr>
            </a:lvl9pPr>
          </a:lstStyle>
          <a:p/>
        </p:txBody>
      </p:sp>
      <p:sp>
        <p:nvSpPr>
          <p:cNvPr id="45" name="Google Shape;45;p122"/>
          <p:cNvSpPr txBox="1"/>
          <p:nvPr>
            <p:ph idx="10" type="dt"/>
          </p:nvPr>
        </p:nvSpPr>
        <p:spPr>
          <a:xfrm>
            <a:off x="457200" y="6245225"/>
            <a:ext cx="2133600" cy="476250"/>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6" name="Google Shape;46;p122"/>
          <p:cNvSpPr txBox="1"/>
          <p:nvPr>
            <p:ph idx="11" type="ftr"/>
          </p:nvPr>
        </p:nvSpPr>
        <p:spPr>
          <a:xfrm>
            <a:off x="3124200" y="6245225"/>
            <a:ext cx="2895600" cy="476250"/>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7" name="Google Shape;47;p122"/>
          <p:cNvSpPr txBox="1"/>
          <p:nvPr>
            <p:ph idx="12" type="sldNum"/>
          </p:nvPr>
        </p:nvSpPr>
        <p:spPr>
          <a:xfrm>
            <a:off x="6553200" y="6245225"/>
            <a:ext cx="2133600" cy="476250"/>
          </a:xfrm>
          <a:prstGeom prst="rect">
            <a:avLst/>
          </a:prstGeom>
          <a:noFill/>
          <a:ln>
            <a:noFill/>
          </a:ln>
        </p:spPr>
        <p:txBody>
          <a:bodyPr anchorCtr="0" anchor="ctr" bIns="45700" lIns="91425" spcFirstLastPara="1" rIns="91425" wrap="square" tIns="45700">
            <a:normAutofit/>
          </a:bodyPr>
          <a:lstStyle>
            <a:lvl1pPr indent="0" lvl="0" marL="0" algn="ctr">
              <a:spcBef>
                <a:spcPts val="0"/>
              </a:spcBef>
              <a:buNone/>
              <a:defRPr b="1" sz="1400">
                <a:solidFill>
                  <a:srgbClr val="FFFFFF"/>
                </a:solidFill>
                <a:latin typeface="Twentieth Century"/>
                <a:ea typeface="Twentieth Century"/>
                <a:cs typeface="Twentieth Century"/>
                <a:sym typeface="Twentieth Century"/>
              </a:defRPr>
            </a:lvl1pPr>
            <a:lvl2pPr indent="0" lvl="1" marL="0" algn="ctr">
              <a:spcBef>
                <a:spcPts val="0"/>
              </a:spcBef>
              <a:buNone/>
              <a:defRPr b="1" sz="1400">
                <a:solidFill>
                  <a:srgbClr val="FFFFFF"/>
                </a:solidFill>
                <a:latin typeface="Twentieth Century"/>
                <a:ea typeface="Twentieth Century"/>
                <a:cs typeface="Twentieth Century"/>
                <a:sym typeface="Twentieth Century"/>
              </a:defRPr>
            </a:lvl2pPr>
            <a:lvl3pPr indent="0" lvl="2" marL="0" algn="ctr">
              <a:spcBef>
                <a:spcPts val="0"/>
              </a:spcBef>
              <a:buNone/>
              <a:defRPr b="1" sz="1400">
                <a:solidFill>
                  <a:srgbClr val="FFFFFF"/>
                </a:solidFill>
                <a:latin typeface="Twentieth Century"/>
                <a:ea typeface="Twentieth Century"/>
                <a:cs typeface="Twentieth Century"/>
                <a:sym typeface="Twentieth Century"/>
              </a:defRPr>
            </a:lvl3pPr>
            <a:lvl4pPr indent="0" lvl="3" marL="0" algn="ctr">
              <a:spcBef>
                <a:spcPts val="0"/>
              </a:spcBef>
              <a:buNone/>
              <a:defRPr b="1" sz="1400">
                <a:solidFill>
                  <a:srgbClr val="FFFFFF"/>
                </a:solidFill>
                <a:latin typeface="Twentieth Century"/>
                <a:ea typeface="Twentieth Century"/>
                <a:cs typeface="Twentieth Century"/>
                <a:sym typeface="Twentieth Century"/>
              </a:defRPr>
            </a:lvl4pPr>
            <a:lvl5pPr indent="0" lvl="4" marL="0" algn="ctr">
              <a:spcBef>
                <a:spcPts val="0"/>
              </a:spcBef>
              <a:buNone/>
              <a:defRPr b="1" sz="1400">
                <a:solidFill>
                  <a:srgbClr val="FFFFFF"/>
                </a:solidFill>
                <a:latin typeface="Twentieth Century"/>
                <a:ea typeface="Twentieth Century"/>
                <a:cs typeface="Twentieth Century"/>
                <a:sym typeface="Twentieth Century"/>
              </a:defRPr>
            </a:lvl5pPr>
            <a:lvl6pPr indent="0" lvl="5" marL="0" algn="ctr">
              <a:spcBef>
                <a:spcPts val="0"/>
              </a:spcBef>
              <a:buNone/>
              <a:defRPr b="1" sz="1400">
                <a:solidFill>
                  <a:srgbClr val="FFFFFF"/>
                </a:solidFill>
                <a:latin typeface="Twentieth Century"/>
                <a:ea typeface="Twentieth Century"/>
                <a:cs typeface="Twentieth Century"/>
                <a:sym typeface="Twentieth Century"/>
              </a:defRPr>
            </a:lvl6pPr>
            <a:lvl7pPr indent="0" lvl="6" marL="0" algn="ctr">
              <a:spcBef>
                <a:spcPts val="0"/>
              </a:spcBef>
              <a:buNone/>
              <a:defRPr b="1" sz="1400">
                <a:solidFill>
                  <a:srgbClr val="FFFFFF"/>
                </a:solidFill>
                <a:latin typeface="Twentieth Century"/>
                <a:ea typeface="Twentieth Century"/>
                <a:cs typeface="Twentieth Century"/>
                <a:sym typeface="Twentieth Century"/>
              </a:defRPr>
            </a:lvl7pPr>
            <a:lvl8pPr indent="0" lvl="7" marL="0" algn="ctr">
              <a:spcBef>
                <a:spcPts val="0"/>
              </a:spcBef>
              <a:buNone/>
              <a:defRPr b="1" sz="1400">
                <a:solidFill>
                  <a:srgbClr val="FFFFFF"/>
                </a:solidFill>
                <a:latin typeface="Twentieth Century"/>
                <a:ea typeface="Twentieth Century"/>
                <a:cs typeface="Twentieth Century"/>
                <a:sym typeface="Twentieth Century"/>
              </a:defRPr>
            </a:lvl8pPr>
            <a:lvl9pPr indent="0" lvl="8" marL="0" algn="ctr">
              <a:spcBef>
                <a:spcPts val="0"/>
              </a:spcBef>
              <a:buNone/>
              <a:defRPr b="1" sz="1400">
                <a:solidFill>
                  <a:srgbClr val="FFFFFF"/>
                </a:solidFill>
                <a:latin typeface="Twentieth Century"/>
                <a:ea typeface="Twentieth Century"/>
                <a:cs typeface="Twentieth Century"/>
                <a:sym typeface="Twentieth Century"/>
              </a:defRPr>
            </a:lvl9pPr>
          </a:lstStyle>
          <a:p>
            <a:pPr indent="0" lvl="0" marL="0" rtl="0" algn="ct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type="twoObj">
  <p:cSld name="TWO_OBJECTS">
    <p:spTree>
      <p:nvGrpSpPr>
        <p:cNvPr id="48" name="Shape 48"/>
        <p:cNvGrpSpPr/>
        <p:nvPr/>
      </p:nvGrpSpPr>
      <p:grpSpPr>
        <a:xfrm>
          <a:off x="0" y="0"/>
          <a:ext cx="0" cy="0"/>
          <a:chOff x="0" y="0"/>
          <a:chExt cx="0" cy="0"/>
        </a:xfrm>
      </p:grpSpPr>
      <p:sp>
        <p:nvSpPr>
          <p:cNvPr id="49" name="Google Shape;49;p123"/>
          <p:cNvSpPr txBox="1"/>
          <p:nvPr>
            <p:ph type="title"/>
          </p:nvPr>
        </p:nvSpPr>
        <p:spPr>
          <a:xfrm>
            <a:off x="609600" y="228600"/>
            <a:ext cx="8153400" cy="990600"/>
          </a:xfrm>
          <a:prstGeom prst="rect">
            <a:avLst/>
          </a:prstGeom>
          <a:noFill/>
          <a:ln>
            <a:noFill/>
          </a:ln>
        </p:spPr>
        <p:txBody>
          <a:bodyPr anchorCtr="0" anchor="ctr" bIns="45700" lIns="91425" spcFirstLastPara="1" rIns="91425" wrap="square" tIns="45700">
            <a:normAutofit/>
          </a:bodyPr>
          <a:lstStyle>
            <a:lvl1pPr lvl="0" algn="l">
              <a:spcBef>
                <a:spcPts val="0"/>
              </a:spcBef>
              <a:spcAft>
                <a:spcPts val="0"/>
              </a:spcAft>
              <a:buClr>
                <a:schemeClr val="dk2"/>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50" name="Google Shape;50;p123"/>
          <p:cNvSpPr txBox="1"/>
          <p:nvPr>
            <p:ph idx="1" type="body"/>
          </p:nvPr>
        </p:nvSpPr>
        <p:spPr>
          <a:xfrm>
            <a:off x="609600" y="1589567"/>
            <a:ext cx="3886200" cy="4572000"/>
          </a:xfrm>
          <a:prstGeom prst="rect">
            <a:avLst/>
          </a:prstGeom>
          <a:noFill/>
          <a:ln>
            <a:noFill/>
          </a:ln>
        </p:spPr>
        <p:txBody>
          <a:bodyPr anchorCtr="0" anchor="t" bIns="45700" lIns="91425" spcFirstLastPara="1" rIns="91425" wrap="square" tIns="45700">
            <a:normAutofit/>
          </a:bodyPr>
          <a:lstStyle>
            <a:lvl1pPr indent="-297180" lvl="0" marL="457200" algn="l">
              <a:spcBef>
                <a:spcPts val="700"/>
              </a:spcBef>
              <a:spcAft>
                <a:spcPts val="0"/>
              </a:spcAft>
              <a:buSzPts val="1080"/>
              <a:buChar char="◻"/>
              <a:defRPr/>
            </a:lvl1pPr>
            <a:lvl2pPr indent="-308610" lvl="1" marL="914400" algn="l">
              <a:spcBef>
                <a:spcPts val="550"/>
              </a:spcBef>
              <a:spcAft>
                <a:spcPts val="0"/>
              </a:spcAft>
              <a:buSzPts val="1260"/>
              <a:buChar char="🞑"/>
              <a:defRPr/>
            </a:lvl2pPr>
            <a:lvl3pPr indent="-314325" lvl="2" marL="1371600" algn="l">
              <a:spcBef>
                <a:spcPts val="500"/>
              </a:spcBef>
              <a:spcAft>
                <a:spcPts val="0"/>
              </a:spcAft>
              <a:buSzPts val="1350"/>
              <a:buChar char="■"/>
              <a:defRPr/>
            </a:lvl3pPr>
            <a:lvl4pPr indent="-314325" lvl="3" marL="1828800" algn="l">
              <a:spcBef>
                <a:spcPts val="400"/>
              </a:spcBef>
              <a:spcAft>
                <a:spcPts val="0"/>
              </a:spcAft>
              <a:buSzPts val="1350"/>
              <a:buChar char="■"/>
              <a:defRPr/>
            </a:lvl4pPr>
            <a:lvl5pPr indent="-302895" lvl="4" marL="2286000" algn="l">
              <a:spcBef>
                <a:spcPts val="400"/>
              </a:spcBef>
              <a:spcAft>
                <a:spcPts val="0"/>
              </a:spcAft>
              <a:buSzPts val="1170"/>
              <a:buChar char="■"/>
              <a:defRPr/>
            </a:lvl5pPr>
            <a:lvl6pPr indent="-342900" lvl="5" marL="2743200" algn="l">
              <a:spcBef>
                <a:spcPts val="360"/>
              </a:spcBef>
              <a:spcAft>
                <a:spcPts val="0"/>
              </a:spcAft>
              <a:buSzPts val="1800"/>
              <a:buChar char="▪"/>
              <a:defRPr/>
            </a:lvl6pPr>
            <a:lvl7pPr indent="-342900" lvl="6" marL="3200400" algn="l">
              <a:spcBef>
                <a:spcPts val="360"/>
              </a:spcBef>
              <a:spcAft>
                <a:spcPts val="0"/>
              </a:spcAft>
              <a:buSzPts val="1800"/>
              <a:buChar char="▪"/>
              <a:defRPr/>
            </a:lvl7pPr>
            <a:lvl8pPr indent="-342900" lvl="7" marL="3657600" algn="l">
              <a:spcBef>
                <a:spcPts val="360"/>
              </a:spcBef>
              <a:spcAft>
                <a:spcPts val="0"/>
              </a:spcAft>
              <a:buSzPts val="1800"/>
              <a:buChar char="▪"/>
              <a:defRPr/>
            </a:lvl8pPr>
            <a:lvl9pPr indent="-342900" lvl="8" marL="4114800" algn="l">
              <a:spcBef>
                <a:spcPts val="360"/>
              </a:spcBef>
              <a:spcAft>
                <a:spcPts val="0"/>
              </a:spcAft>
              <a:buSzPts val="1800"/>
              <a:buChar char="▪"/>
              <a:defRPr/>
            </a:lvl9pPr>
          </a:lstStyle>
          <a:p/>
        </p:txBody>
      </p:sp>
      <p:sp>
        <p:nvSpPr>
          <p:cNvPr id="51" name="Google Shape;51;p123"/>
          <p:cNvSpPr txBox="1"/>
          <p:nvPr>
            <p:ph idx="2" type="body"/>
          </p:nvPr>
        </p:nvSpPr>
        <p:spPr>
          <a:xfrm>
            <a:off x="4844901" y="1589567"/>
            <a:ext cx="3886200" cy="4572000"/>
          </a:xfrm>
          <a:prstGeom prst="rect">
            <a:avLst/>
          </a:prstGeom>
          <a:noFill/>
          <a:ln>
            <a:noFill/>
          </a:ln>
        </p:spPr>
        <p:txBody>
          <a:bodyPr anchorCtr="0" anchor="t" bIns="45700" lIns="91425" spcFirstLastPara="1" rIns="91425" wrap="square" tIns="45700">
            <a:normAutofit/>
          </a:bodyPr>
          <a:lstStyle>
            <a:lvl1pPr indent="-297180" lvl="0" marL="457200" algn="l">
              <a:spcBef>
                <a:spcPts val="700"/>
              </a:spcBef>
              <a:spcAft>
                <a:spcPts val="0"/>
              </a:spcAft>
              <a:buSzPts val="1080"/>
              <a:buChar char="◻"/>
              <a:defRPr/>
            </a:lvl1pPr>
            <a:lvl2pPr indent="-308610" lvl="1" marL="914400" algn="l">
              <a:spcBef>
                <a:spcPts val="550"/>
              </a:spcBef>
              <a:spcAft>
                <a:spcPts val="0"/>
              </a:spcAft>
              <a:buSzPts val="1260"/>
              <a:buChar char="🞑"/>
              <a:defRPr/>
            </a:lvl2pPr>
            <a:lvl3pPr indent="-314325" lvl="2" marL="1371600" algn="l">
              <a:spcBef>
                <a:spcPts val="500"/>
              </a:spcBef>
              <a:spcAft>
                <a:spcPts val="0"/>
              </a:spcAft>
              <a:buSzPts val="1350"/>
              <a:buChar char="■"/>
              <a:defRPr/>
            </a:lvl3pPr>
            <a:lvl4pPr indent="-314325" lvl="3" marL="1828800" algn="l">
              <a:spcBef>
                <a:spcPts val="400"/>
              </a:spcBef>
              <a:spcAft>
                <a:spcPts val="0"/>
              </a:spcAft>
              <a:buSzPts val="1350"/>
              <a:buChar char="■"/>
              <a:defRPr/>
            </a:lvl4pPr>
            <a:lvl5pPr indent="-302895" lvl="4" marL="2286000" algn="l">
              <a:spcBef>
                <a:spcPts val="400"/>
              </a:spcBef>
              <a:spcAft>
                <a:spcPts val="0"/>
              </a:spcAft>
              <a:buSzPts val="1170"/>
              <a:buChar char="■"/>
              <a:defRPr/>
            </a:lvl5pPr>
            <a:lvl6pPr indent="-342900" lvl="5" marL="2743200" algn="l">
              <a:spcBef>
                <a:spcPts val="360"/>
              </a:spcBef>
              <a:spcAft>
                <a:spcPts val="0"/>
              </a:spcAft>
              <a:buSzPts val="1800"/>
              <a:buChar char="▪"/>
              <a:defRPr/>
            </a:lvl6pPr>
            <a:lvl7pPr indent="-342900" lvl="6" marL="3200400" algn="l">
              <a:spcBef>
                <a:spcPts val="360"/>
              </a:spcBef>
              <a:spcAft>
                <a:spcPts val="0"/>
              </a:spcAft>
              <a:buSzPts val="1800"/>
              <a:buChar char="▪"/>
              <a:defRPr/>
            </a:lvl7pPr>
            <a:lvl8pPr indent="-342900" lvl="7" marL="3657600" algn="l">
              <a:spcBef>
                <a:spcPts val="360"/>
              </a:spcBef>
              <a:spcAft>
                <a:spcPts val="0"/>
              </a:spcAft>
              <a:buSzPts val="1800"/>
              <a:buChar char="▪"/>
              <a:defRPr/>
            </a:lvl8pPr>
            <a:lvl9pPr indent="-342900" lvl="8" marL="4114800" algn="l">
              <a:spcBef>
                <a:spcPts val="360"/>
              </a:spcBef>
              <a:spcAft>
                <a:spcPts val="0"/>
              </a:spcAft>
              <a:buSzPts val="1800"/>
              <a:buChar char="▪"/>
              <a:defRPr/>
            </a:lvl9pPr>
          </a:lstStyle>
          <a:p/>
        </p:txBody>
      </p:sp>
      <p:sp>
        <p:nvSpPr>
          <p:cNvPr id="52" name="Google Shape;52;p123"/>
          <p:cNvSpPr txBox="1"/>
          <p:nvPr>
            <p:ph idx="10" type="dt"/>
          </p:nvPr>
        </p:nvSpPr>
        <p:spPr>
          <a:xfrm>
            <a:off x="6096000" y="6248400"/>
            <a:ext cx="26670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3" name="Google Shape;53;p123"/>
          <p:cNvSpPr txBox="1"/>
          <p:nvPr>
            <p:ph idx="12" type="sldNum"/>
          </p:nvPr>
        </p:nvSpPr>
        <p:spPr>
          <a:xfrm>
            <a:off x="0" y="1272222"/>
            <a:ext cx="533400" cy="244476"/>
          </a:xfrm>
          <a:prstGeom prst="rect">
            <a:avLst/>
          </a:prstGeom>
          <a:noFill/>
          <a:ln>
            <a:noFill/>
          </a:ln>
        </p:spPr>
        <p:txBody>
          <a:bodyPr anchorCtr="0" anchor="ctr" bIns="45700" lIns="91425" spcFirstLastPara="1" rIns="91425" wrap="square" tIns="45700">
            <a:normAutofit/>
          </a:bodyPr>
          <a:lstStyle>
            <a:lvl1pPr indent="0" lvl="0" marL="0" algn="ctr">
              <a:spcBef>
                <a:spcPts val="0"/>
              </a:spcBef>
              <a:buNone/>
              <a:defRPr/>
            </a:lvl1pPr>
            <a:lvl2pPr indent="0" lvl="1" marL="0" algn="ctr">
              <a:spcBef>
                <a:spcPts val="0"/>
              </a:spcBef>
              <a:buNone/>
              <a:defRPr/>
            </a:lvl2pPr>
            <a:lvl3pPr indent="0" lvl="2" marL="0" algn="ctr">
              <a:spcBef>
                <a:spcPts val="0"/>
              </a:spcBef>
              <a:buNone/>
              <a:defRPr/>
            </a:lvl3pPr>
            <a:lvl4pPr indent="0" lvl="3" marL="0" algn="ctr">
              <a:spcBef>
                <a:spcPts val="0"/>
              </a:spcBef>
              <a:buNone/>
              <a:defRPr/>
            </a:lvl4pPr>
            <a:lvl5pPr indent="0" lvl="4" marL="0" algn="ctr">
              <a:spcBef>
                <a:spcPts val="0"/>
              </a:spcBef>
              <a:buNone/>
              <a:defRPr/>
            </a:lvl5pPr>
            <a:lvl6pPr indent="0" lvl="5" marL="0" algn="ctr">
              <a:spcBef>
                <a:spcPts val="0"/>
              </a:spcBef>
              <a:buNone/>
              <a:defRPr/>
            </a:lvl6pPr>
            <a:lvl7pPr indent="0" lvl="6" marL="0" algn="ctr">
              <a:spcBef>
                <a:spcPts val="0"/>
              </a:spcBef>
              <a:buNone/>
              <a:defRPr/>
            </a:lvl7pPr>
            <a:lvl8pPr indent="0" lvl="7" marL="0" algn="ctr">
              <a:spcBef>
                <a:spcPts val="0"/>
              </a:spcBef>
              <a:buNone/>
              <a:defRPr/>
            </a:lvl8pPr>
            <a:lvl9pPr indent="0" lvl="8" marL="0" algn="ctr">
              <a:spcBef>
                <a:spcPts val="0"/>
              </a:spcBef>
              <a:buNone/>
              <a:defRPr/>
            </a:lvl9pPr>
          </a:lstStyle>
          <a:p>
            <a:pPr indent="0" lvl="0" marL="0" rtl="0" algn="ctr">
              <a:spcBef>
                <a:spcPts val="0"/>
              </a:spcBef>
              <a:spcAft>
                <a:spcPts val="0"/>
              </a:spcAft>
              <a:buNone/>
            </a:pPr>
            <a:fld id="{00000000-1234-1234-1234-123412341234}" type="slidenum">
              <a:rPr lang="en-US"/>
              <a:t>‹#›</a:t>
            </a:fld>
            <a:endParaRPr/>
          </a:p>
        </p:txBody>
      </p:sp>
      <p:sp>
        <p:nvSpPr>
          <p:cNvPr id="54" name="Google Shape;54;p123"/>
          <p:cNvSpPr txBox="1"/>
          <p:nvPr>
            <p:ph idx="11" type="ftr"/>
          </p:nvPr>
        </p:nvSpPr>
        <p:spPr>
          <a:xfrm>
            <a:off x="609600" y="6248206"/>
            <a:ext cx="5421083" cy="365125"/>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showMasterSp="0" type="title">
  <p:cSld name="TITLE">
    <p:bg>
      <p:bgPr>
        <a:solidFill>
          <a:schemeClr val="dk2"/>
        </a:solidFill>
      </p:bgPr>
    </p:bg>
    <p:spTree>
      <p:nvGrpSpPr>
        <p:cNvPr id="55" name="Shape 55"/>
        <p:cNvGrpSpPr/>
        <p:nvPr/>
      </p:nvGrpSpPr>
      <p:grpSpPr>
        <a:xfrm>
          <a:off x="0" y="0"/>
          <a:ext cx="0" cy="0"/>
          <a:chOff x="0" y="0"/>
          <a:chExt cx="0" cy="0"/>
        </a:xfrm>
      </p:grpSpPr>
      <p:sp>
        <p:nvSpPr>
          <p:cNvPr id="56" name="Google Shape;56;p119"/>
          <p:cNvSpPr/>
          <p:nvPr/>
        </p:nvSpPr>
        <p:spPr>
          <a:xfrm>
            <a:off x="0" y="5971032"/>
            <a:ext cx="9144000" cy="886968"/>
          </a:xfrm>
          <a:prstGeom prst="rect">
            <a:avLst/>
          </a:prstGeom>
          <a:solidFill>
            <a:srgbClr val="FFFFFF"/>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Twentieth Century"/>
              <a:ea typeface="Twentieth Century"/>
              <a:cs typeface="Twentieth Century"/>
              <a:sym typeface="Twentieth Century"/>
            </a:endParaRPr>
          </a:p>
        </p:txBody>
      </p:sp>
      <p:sp>
        <p:nvSpPr>
          <p:cNvPr id="57" name="Google Shape;57;p119"/>
          <p:cNvSpPr/>
          <p:nvPr/>
        </p:nvSpPr>
        <p:spPr>
          <a:xfrm>
            <a:off x="-9144" y="6053328"/>
            <a:ext cx="2249424" cy="713232"/>
          </a:xfrm>
          <a:prstGeom prst="rect">
            <a:avLst/>
          </a:prstGeom>
          <a:solidFill>
            <a:schemeClr val="accen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Twentieth Century"/>
              <a:ea typeface="Twentieth Century"/>
              <a:cs typeface="Twentieth Century"/>
              <a:sym typeface="Twentieth Century"/>
            </a:endParaRPr>
          </a:p>
        </p:txBody>
      </p:sp>
      <p:sp>
        <p:nvSpPr>
          <p:cNvPr id="58" name="Google Shape;58;p119"/>
          <p:cNvSpPr/>
          <p:nvPr/>
        </p:nvSpPr>
        <p:spPr>
          <a:xfrm>
            <a:off x="2359152" y="6044184"/>
            <a:ext cx="6784848" cy="713232"/>
          </a:xfrm>
          <a:prstGeom prst="rect">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Twentieth Century"/>
              <a:ea typeface="Twentieth Century"/>
              <a:cs typeface="Twentieth Century"/>
              <a:sym typeface="Twentieth Century"/>
            </a:endParaRPr>
          </a:p>
        </p:txBody>
      </p:sp>
      <p:sp>
        <p:nvSpPr>
          <p:cNvPr id="59" name="Google Shape;59;p119"/>
          <p:cNvSpPr txBox="1"/>
          <p:nvPr>
            <p:ph type="ctrTitle"/>
          </p:nvPr>
        </p:nvSpPr>
        <p:spPr>
          <a:xfrm>
            <a:off x="2362200" y="4038600"/>
            <a:ext cx="6477000" cy="1828800"/>
          </a:xfrm>
          <a:prstGeom prst="rect">
            <a:avLst/>
          </a:prstGeom>
          <a:noFill/>
          <a:ln>
            <a:noFill/>
          </a:ln>
        </p:spPr>
        <p:txBody>
          <a:bodyPr anchorCtr="0" anchor="b" bIns="45700" lIns="91425" spcFirstLastPara="1" rIns="91425" wrap="square" tIns="45700">
            <a:normAutofit/>
          </a:bodyPr>
          <a:lstStyle>
            <a:lvl1pPr lvl="0" algn="l">
              <a:spcBef>
                <a:spcPts val="0"/>
              </a:spcBef>
              <a:spcAft>
                <a:spcPts val="0"/>
              </a:spcAft>
              <a:buClr>
                <a:schemeClr val="lt2"/>
              </a:buClr>
              <a:buSzPts val="4400"/>
              <a:buFont typeface="Twentieth Century"/>
              <a:buNone/>
              <a:defRPr cap="none"/>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60" name="Google Shape;60;p119"/>
          <p:cNvSpPr txBox="1"/>
          <p:nvPr>
            <p:ph idx="1" type="subTitle"/>
          </p:nvPr>
        </p:nvSpPr>
        <p:spPr>
          <a:xfrm>
            <a:off x="2362200" y="6050037"/>
            <a:ext cx="6705600" cy="685800"/>
          </a:xfrm>
          <a:prstGeom prst="rect">
            <a:avLst/>
          </a:prstGeom>
          <a:noFill/>
          <a:ln>
            <a:noFill/>
          </a:ln>
        </p:spPr>
        <p:txBody>
          <a:bodyPr anchorCtr="0" anchor="ctr" bIns="45700" lIns="91425" spcFirstLastPara="1" rIns="91425" wrap="square" tIns="45700">
            <a:normAutofit/>
          </a:bodyPr>
          <a:lstStyle>
            <a:lvl1pPr lvl="0" algn="l">
              <a:spcBef>
                <a:spcPts val="700"/>
              </a:spcBef>
              <a:spcAft>
                <a:spcPts val="0"/>
              </a:spcAft>
              <a:buSzPts val="1560"/>
              <a:buNone/>
              <a:defRPr sz="2600">
                <a:solidFill>
                  <a:srgbClr val="FFFFFF"/>
                </a:solidFill>
              </a:defRPr>
            </a:lvl1pPr>
            <a:lvl2pPr lvl="1" algn="ctr">
              <a:spcBef>
                <a:spcPts val="550"/>
              </a:spcBef>
              <a:spcAft>
                <a:spcPts val="0"/>
              </a:spcAft>
              <a:buSzPts val="1260"/>
              <a:buNone/>
              <a:defRPr/>
            </a:lvl2pPr>
            <a:lvl3pPr lvl="2" algn="ctr">
              <a:spcBef>
                <a:spcPts val="500"/>
              </a:spcBef>
              <a:spcAft>
                <a:spcPts val="0"/>
              </a:spcAft>
              <a:buSzPts val="1350"/>
              <a:buNone/>
              <a:defRPr/>
            </a:lvl3pPr>
            <a:lvl4pPr lvl="3" algn="ctr">
              <a:spcBef>
                <a:spcPts val="400"/>
              </a:spcBef>
              <a:spcAft>
                <a:spcPts val="0"/>
              </a:spcAft>
              <a:buSzPts val="1350"/>
              <a:buNone/>
              <a:defRPr/>
            </a:lvl4pPr>
            <a:lvl5pPr lvl="4" algn="ctr">
              <a:spcBef>
                <a:spcPts val="400"/>
              </a:spcBef>
              <a:spcAft>
                <a:spcPts val="0"/>
              </a:spcAft>
              <a:buSzPts val="1170"/>
              <a:buNone/>
              <a:defRPr/>
            </a:lvl5pPr>
            <a:lvl6pPr lvl="5" algn="ctr">
              <a:spcBef>
                <a:spcPts val="360"/>
              </a:spcBef>
              <a:spcAft>
                <a:spcPts val="0"/>
              </a:spcAft>
              <a:buSzPts val="1800"/>
              <a:buNone/>
              <a:defRPr/>
            </a:lvl6pPr>
            <a:lvl7pPr lvl="6" algn="ctr">
              <a:spcBef>
                <a:spcPts val="360"/>
              </a:spcBef>
              <a:spcAft>
                <a:spcPts val="0"/>
              </a:spcAft>
              <a:buSzPts val="1800"/>
              <a:buNone/>
              <a:defRPr/>
            </a:lvl7pPr>
            <a:lvl8pPr lvl="7" algn="ctr">
              <a:spcBef>
                <a:spcPts val="360"/>
              </a:spcBef>
              <a:spcAft>
                <a:spcPts val="0"/>
              </a:spcAft>
              <a:buSzPts val="1800"/>
              <a:buNone/>
              <a:defRPr/>
            </a:lvl8pPr>
            <a:lvl9pPr lvl="8" algn="ctr">
              <a:spcBef>
                <a:spcPts val="360"/>
              </a:spcBef>
              <a:spcAft>
                <a:spcPts val="0"/>
              </a:spcAft>
              <a:buSzPts val="1800"/>
              <a:buNone/>
              <a:defRPr/>
            </a:lvl9pPr>
          </a:lstStyle>
          <a:p/>
        </p:txBody>
      </p:sp>
      <p:sp>
        <p:nvSpPr>
          <p:cNvPr id="61" name="Google Shape;61;p119"/>
          <p:cNvSpPr txBox="1"/>
          <p:nvPr>
            <p:ph idx="10" type="dt"/>
          </p:nvPr>
        </p:nvSpPr>
        <p:spPr>
          <a:xfrm>
            <a:off x="76200" y="6068699"/>
            <a:ext cx="2057400" cy="685800"/>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sz="2000">
                <a:solidFill>
                  <a:srgbClr val="FFFFFF"/>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2" name="Google Shape;62;p119"/>
          <p:cNvSpPr txBox="1"/>
          <p:nvPr>
            <p:ph idx="11" type="ftr"/>
          </p:nvPr>
        </p:nvSpPr>
        <p:spPr>
          <a:xfrm>
            <a:off x="2085393" y="236538"/>
            <a:ext cx="5867400" cy="365125"/>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solidFill>
                  <a:schemeClr val="lt2"/>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3" name="Google Shape;63;p119"/>
          <p:cNvSpPr txBox="1"/>
          <p:nvPr>
            <p:ph idx="12" type="sldNum"/>
          </p:nvPr>
        </p:nvSpPr>
        <p:spPr>
          <a:xfrm>
            <a:off x="8001000" y="228600"/>
            <a:ext cx="838200" cy="381000"/>
          </a:xfrm>
          <a:prstGeom prst="rect">
            <a:avLst/>
          </a:prstGeom>
          <a:noFill/>
          <a:ln>
            <a:noFill/>
          </a:ln>
        </p:spPr>
        <p:txBody>
          <a:bodyPr anchorCtr="0" anchor="ctr" bIns="45700" lIns="91425" spcFirstLastPara="1" rIns="91425" wrap="square" tIns="45700">
            <a:normAutofit/>
          </a:bodyPr>
          <a:lstStyle>
            <a:lvl1pPr indent="0" lvl="0" marL="0" algn="ctr">
              <a:spcBef>
                <a:spcPts val="0"/>
              </a:spcBef>
              <a:buNone/>
              <a:defRPr b="1" i="0" sz="1400" u="none" cap="none" strike="noStrike">
                <a:solidFill>
                  <a:schemeClr val="lt2"/>
                </a:solidFill>
                <a:latin typeface="Twentieth Century"/>
                <a:ea typeface="Twentieth Century"/>
                <a:cs typeface="Twentieth Century"/>
                <a:sym typeface="Twentieth Century"/>
              </a:defRPr>
            </a:lvl1pPr>
            <a:lvl2pPr indent="0" lvl="1" marL="0" algn="ctr">
              <a:spcBef>
                <a:spcPts val="0"/>
              </a:spcBef>
              <a:buNone/>
              <a:defRPr b="1" i="0" sz="1400" u="none" cap="none" strike="noStrike">
                <a:solidFill>
                  <a:schemeClr val="lt2"/>
                </a:solidFill>
                <a:latin typeface="Twentieth Century"/>
                <a:ea typeface="Twentieth Century"/>
                <a:cs typeface="Twentieth Century"/>
                <a:sym typeface="Twentieth Century"/>
              </a:defRPr>
            </a:lvl2pPr>
            <a:lvl3pPr indent="0" lvl="2" marL="0" algn="ctr">
              <a:spcBef>
                <a:spcPts val="0"/>
              </a:spcBef>
              <a:buNone/>
              <a:defRPr b="1" i="0" sz="1400" u="none" cap="none" strike="noStrike">
                <a:solidFill>
                  <a:schemeClr val="lt2"/>
                </a:solidFill>
                <a:latin typeface="Twentieth Century"/>
                <a:ea typeface="Twentieth Century"/>
                <a:cs typeface="Twentieth Century"/>
                <a:sym typeface="Twentieth Century"/>
              </a:defRPr>
            </a:lvl3pPr>
            <a:lvl4pPr indent="0" lvl="3" marL="0" algn="ctr">
              <a:spcBef>
                <a:spcPts val="0"/>
              </a:spcBef>
              <a:buNone/>
              <a:defRPr b="1" i="0" sz="1400" u="none" cap="none" strike="noStrike">
                <a:solidFill>
                  <a:schemeClr val="lt2"/>
                </a:solidFill>
                <a:latin typeface="Twentieth Century"/>
                <a:ea typeface="Twentieth Century"/>
                <a:cs typeface="Twentieth Century"/>
                <a:sym typeface="Twentieth Century"/>
              </a:defRPr>
            </a:lvl4pPr>
            <a:lvl5pPr indent="0" lvl="4" marL="0" algn="ctr">
              <a:spcBef>
                <a:spcPts val="0"/>
              </a:spcBef>
              <a:buNone/>
              <a:defRPr b="1" i="0" sz="1400" u="none" cap="none" strike="noStrike">
                <a:solidFill>
                  <a:schemeClr val="lt2"/>
                </a:solidFill>
                <a:latin typeface="Twentieth Century"/>
                <a:ea typeface="Twentieth Century"/>
                <a:cs typeface="Twentieth Century"/>
                <a:sym typeface="Twentieth Century"/>
              </a:defRPr>
            </a:lvl5pPr>
            <a:lvl6pPr indent="0" lvl="5" marL="0" algn="ctr">
              <a:spcBef>
                <a:spcPts val="0"/>
              </a:spcBef>
              <a:buNone/>
              <a:defRPr b="1" i="0" sz="1400" u="none" cap="none" strike="noStrike">
                <a:solidFill>
                  <a:schemeClr val="lt2"/>
                </a:solidFill>
                <a:latin typeface="Twentieth Century"/>
                <a:ea typeface="Twentieth Century"/>
                <a:cs typeface="Twentieth Century"/>
                <a:sym typeface="Twentieth Century"/>
              </a:defRPr>
            </a:lvl6pPr>
            <a:lvl7pPr indent="0" lvl="6" marL="0" algn="ctr">
              <a:spcBef>
                <a:spcPts val="0"/>
              </a:spcBef>
              <a:buNone/>
              <a:defRPr b="1" i="0" sz="1400" u="none" cap="none" strike="noStrike">
                <a:solidFill>
                  <a:schemeClr val="lt2"/>
                </a:solidFill>
                <a:latin typeface="Twentieth Century"/>
                <a:ea typeface="Twentieth Century"/>
                <a:cs typeface="Twentieth Century"/>
                <a:sym typeface="Twentieth Century"/>
              </a:defRPr>
            </a:lvl7pPr>
            <a:lvl8pPr indent="0" lvl="7" marL="0" algn="ctr">
              <a:spcBef>
                <a:spcPts val="0"/>
              </a:spcBef>
              <a:buNone/>
              <a:defRPr b="1" i="0" sz="1400" u="none" cap="none" strike="noStrike">
                <a:solidFill>
                  <a:schemeClr val="lt2"/>
                </a:solidFill>
                <a:latin typeface="Twentieth Century"/>
                <a:ea typeface="Twentieth Century"/>
                <a:cs typeface="Twentieth Century"/>
                <a:sym typeface="Twentieth Century"/>
              </a:defRPr>
            </a:lvl8pPr>
            <a:lvl9pPr indent="0" lvl="8" marL="0" algn="ctr">
              <a:spcBef>
                <a:spcPts val="0"/>
              </a:spcBef>
              <a:buNone/>
              <a:defRPr b="1" i="0" sz="1400" u="none" cap="none" strike="noStrike">
                <a:solidFill>
                  <a:schemeClr val="lt2"/>
                </a:solidFill>
                <a:latin typeface="Twentieth Century"/>
                <a:ea typeface="Twentieth Century"/>
                <a:cs typeface="Twentieth Century"/>
                <a:sym typeface="Twentieth Century"/>
              </a:defRPr>
            </a:lvl9pPr>
          </a:lstStyle>
          <a:p>
            <a:pPr indent="0" lvl="0" marL="0" rtl="0" algn="ct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showMasterSp="0" type="secHead">
  <p:cSld name="SECTION_HEADER">
    <p:bg>
      <p:bgPr>
        <a:blipFill rotWithShape="1">
          <a:blip r:embed="rId2">
            <a:alphaModFix/>
          </a:blip>
          <a:tile algn="tl" flip="none" tx="0" sx="100000" ty="0" sy="100000"/>
        </a:blipFill>
      </p:bgPr>
    </p:bg>
    <p:spTree>
      <p:nvGrpSpPr>
        <p:cNvPr id="64" name="Shape 64"/>
        <p:cNvGrpSpPr/>
        <p:nvPr/>
      </p:nvGrpSpPr>
      <p:grpSpPr>
        <a:xfrm>
          <a:off x="0" y="0"/>
          <a:ext cx="0" cy="0"/>
          <a:chOff x="0" y="0"/>
          <a:chExt cx="0" cy="0"/>
        </a:xfrm>
      </p:grpSpPr>
      <p:sp>
        <p:nvSpPr>
          <p:cNvPr id="65" name="Google Shape;65;p124"/>
          <p:cNvSpPr txBox="1"/>
          <p:nvPr>
            <p:ph idx="1" type="body"/>
          </p:nvPr>
        </p:nvSpPr>
        <p:spPr>
          <a:xfrm>
            <a:off x="1371600" y="2743200"/>
            <a:ext cx="7123113" cy="1673225"/>
          </a:xfrm>
          <a:prstGeom prst="rect">
            <a:avLst/>
          </a:prstGeom>
          <a:noFill/>
          <a:ln>
            <a:noFill/>
          </a:ln>
        </p:spPr>
        <p:txBody>
          <a:bodyPr anchorCtr="0" anchor="t" bIns="45700" lIns="91425" spcFirstLastPara="1" rIns="91425" wrap="square" tIns="45700">
            <a:normAutofit/>
          </a:bodyPr>
          <a:lstStyle>
            <a:lvl1pPr indent="-228600" lvl="0" marL="457200" algn="l">
              <a:spcBef>
                <a:spcPts val="700"/>
              </a:spcBef>
              <a:spcAft>
                <a:spcPts val="0"/>
              </a:spcAft>
              <a:buSzPts val="1680"/>
              <a:buNone/>
              <a:defRPr sz="2800">
                <a:solidFill>
                  <a:schemeClr val="dk2"/>
                </a:solidFill>
              </a:defRPr>
            </a:lvl1pPr>
            <a:lvl2pPr indent="-228600" lvl="1" marL="914400" algn="l">
              <a:spcBef>
                <a:spcPts val="550"/>
              </a:spcBef>
              <a:spcAft>
                <a:spcPts val="0"/>
              </a:spcAft>
              <a:buSzPts val="1260"/>
              <a:buNone/>
              <a:defRPr sz="1800">
                <a:solidFill>
                  <a:srgbClr val="888888"/>
                </a:solidFill>
              </a:defRPr>
            </a:lvl2pPr>
            <a:lvl3pPr indent="-228600" lvl="2" marL="1371600" algn="l">
              <a:spcBef>
                <a:spcPts val="500"/>
              </a:spcBef>
              <a:spcAft>
                <a:spcPts val="0"/>
              </a:spcAft>
              <a:buSzPts val="1200"/>
              <a:buNone/>
              <a:defRPr sz="1600">
                <a:solidFill>
                  <a:srgbClr val="888888"/>
                </a:solidFill>
              </a:defRPr>
            </a:lvl3pPr>
            <a:lvl4pPr indent="-228600" lvl="3" marL="1828800" algn="l">
              <a:spcBef>
                <a:spcPts val="400"/>
              </a:spcBef>
              <a:spcAft>
                <a:spcPts val="0"/>
              </a:spcAft>
              <a:buSzPts val="1050"/>
              <a:buNone/>
              <a:defRPr sz="1400">
                <a:solidFill>
                  <a:srgbClr val="888888"/>
                </a:solidFill>
              </a:defRPr>
            </a:lvl4pPr>
            <a:lvl5pPr indent="-228600" lvl="4" marL="2286000" algn="l">
              <a:spcBef>
                <a:spcPts val="400"/>
              </a:spcBef>
              <a:spcAft>
                <a:spcPts val="0"/>
              </a:spcAft>
              <a:buSzPts val="910"/>
              <a:buNone/>
              <a:defRPr sz="1400">
                <a:solidFill>
                  <a:srgbClr val="888888"/>
                </a:solidFill>
              </a:defRPr>
            </a:lvl5pPr>
            <a:lvl6pPr indent="-342900" lvl="5" marL="2743200" algn="l">
              <a:spcBef>
                <a:spcPts val="360"/>
              </a:spcBef>
              <a:spcAft>
                <a:spcPts val="0"/>
              </a:spcAft>
              <a:buSzPts val="1800"/>
              <a:buChar char="▪"/>
              <a:defRPr/>
            </a:lvl6pPr>
            <a:lvl7pPr indent="-342900" lvl="6" marL="3200400" algn="l">
              <a:spcBef>
                <a:spcPts val="360"/>
              </a:spcBef>
              <a:spcAft>
                <a:spcPts val="0"/>
              </a:spcAft>
              <a:buSzPts val="1800"/>
              <a:buChar char="▪"/>
              <a:defRPr/>
            </a:lvl7pPr>
            <a:lvl8pPr indent="-342900" lvl="7" marL="3657600" algn="l">
              <a:spcBef>
                <a:spcPts val="360"/>
              </a:spcBef>
              <a:spcAft>
                <a:spcPts val="0"/>
              </a:spcAft>
              <a:buSzPts val="1800"/>
              <a:buChar char="▪"/>
              <a:defRPr/>
            </a:lvl8pPr>
            <a:lvl9pPr indent="-342900" lvl="8" marL="4114800" algn="l">
              <a:spcBef>
                <a:spcPts val="360"/>
              </a:spcBef>
              <a:spcAft>
                <a:spcPts val="0"/>
              </a:spcAft>
              <a:buSzPts val="1800"/>
              <a:buChar char="▪"/>
              <a:defRPr/>
            </a:lvl9pPr>
          </a:lstStyle>
          <a:p/>
        </p:txBody>
      </p:sp>
      <p:sp>
        <p:nvSpPr>
          <p:cNvPr id="66" name="Google Shape;66;p124"/>
          <p:cNvSpPr/>
          <p:nvPr/>
        </p:nvSpPr>
        <p:spPr>
          <a:xfrm>
            <a:off x="0" y="1524000"/>
            <a:ext cx="9144000" cy="1143000"/>
          </a:xfrm>
          <a:prstGeom prst="rect">
            <a:avLst/>
          </a:prstGeom>
          <a:solidFill>
            <a:srgbClr val="FFFFFF"/>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Twentieth Century"/>
              <a:ea typeface="Twentieth Century"/>
              <a:cs typeface="Twentieth Century"/>
              <a:sym typeface="Twentieth Century"/>
            </a:endParaRPr>
          </a:p>
        </p:txBody>
      </p:sp>
      <p:sp>
        <p:nvSpPr>
          <p:cNvPr id="67" name="Google Shape;67;p124"/>
          <p:cNvSpPr/>
          <p:nvPr/>
        </p:nvSpPr>
        <p:spPr>
          <a:xfrm>
            <a:off x="0" y="1600200"/>
            <a:ext cx="1295400" cy="990600"/>
          </a:xfrm>
          <a:prstGeom prst="rect">
            <a:avLst/>
          </a:prstGeom>
          <a:solidFill>
            <a:schemeClr val="accen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Twentieth Century"/>
              <a:ea typeface="Twentieth Century"/>
              <a:cs typeface="Twentieth Century"/>
              <a:sym typeface="Twentieth Century"/>
            </a:endParaRPr>
          </a:p>
        </p:txBody>
      </p:sp>
      <p:sp>
        <p:nvSpPr>
          <p:cNvPr id="68" name="Google Shape;68;p124"/>
          <p:cNvSpPr/>
          <p:nvPr/>
        </p:nvSpPr>
        <p:spPr>
          <a:xfrm>
            <a:off x="1371600" y="1600200"/>
            <a:ext cx="7772400" cy="990600"/>
          </a:xfrm>
          <a:prstGeom prst="rect">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Twentieth Century"/>
              <a:ea typeface="Twentieth Century"/>
              <a:cs typeface="Twentieth Century"/>
              <a:sym typeface="Twentieth Century"/>
            </a:endParaRPr>
          </a:p>
        </p:txBody>
      </p:sp>
      <p:sp>
        <p:nvSpPr>
          <p:cNvPr id="69" name="Google Shape;69;p124"/>
          <p:cNvSpPr txBox="1"/>
          <p:nvPr>
            <p:ph type="title"/>
          </p:nvPr>
        </p:nvSpPr>
        <p:spPr>
          <a:xfrm>
            <a:off x="1371600" y="1600200"/>
            <a:ext cx="7620000" cy="990600"/>
          </a:xfrm>
          <a:prstGeom prst="rect">
            <a:avLst/>
          </a:prstGeom>
          <a:noFill/>
          <a:ln>
            <a:noFill/>
          </a:ln>
        </p:spPr>
        <p:txBody>
          <a:bodyPr anchorCtr="0" anchor="ctr" bIns="45700" lIns="91425" spcFirstLastPara="1" rIns="91425" wrap="square" tIns="45700">
            <a:normAutofit/>
          </a:bodyPr>
          <a:lstStyle>
            <a:lvl1pPr lvl="0" algn="l">
              <a:spcBef>
                <a:spcPts val="0"/>
              </a:spcBef>
              <a:spcAft>
                <a:spcPts val="0"/>
              </a:spcAft>
              <a:buClr>
                <a:srgbClr val="FFFFFF"/>
              </a:buClr>
              <a:buSzPts val="4400"/>
              <a:buFont typeface="Twentieth Century"/>
              <a:buNone/>
              <a:defRPr b="0" sz="4400" cap="none">
                <a:solidFill>
                  <a:srgbClr val="FFFFFF"/>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0" name="Google Shape;70;p124"/>
          <p:cNvSpPr txBox="1"/>
          <p:nvPr>
            <p:ph idx="10" type="dt"/>
          </p:nvPr>
        </p:nvSpPr>
        <p:spPr>
          <a:xfrm>
            <a:off x="6096000" y="6248400"/>
            <a:ext cx="26670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1" name="Google Shape;71;p124"/>
          <p:cNvSpPr txBox="1"/>
          <p:nvPr>
            <p:ph idx="12" type="sldNum"/>
          </p:nvPr>
        </p:nvSpPr>
        <p:spPr>
          <a:xfrm>
            <a:off x="0" y="1752600"/>
            <a:ext cx="1295400" cy="701676"/>
          </a:xfrm>
          <a:prstGeom prst="rect">
            <a:avLst/>
          </a:prstGeom>
          <a:noFill/>
          <a:ln>
            <a:noFill/>
          </a:ln>
        </p:spPr>
        <p:txBody>
          <a:bodyPr anchorCtr="0" anchor="ctr" bIns="45700" lIns="91425" spcFirstLastPara="1" rIns="91425" wrap="square" tIns="45700">
            <a:noAutofit/>
          </a:bodyPr>
          <a:lstStyle>
            <a:lvl1pPr indent="0" lvl="0" marL="0" algn="ctr">
              <a:spcBef>
                <a:spcPts val="0"/>
              </a:spcBef>
              <a:buNone/>
              <a:defRPr b="1" sz="2400">
                <a:solidFill>
                  <a:srgbClr val="FFFFFF"/>
                </a:solidFill>
                <a:latin typeface="Twentieth Century"/>
                <a:ea typeface="Twentieth Century"/>
                <a:cs typeface="Twentieth Century"/>
                <a:sym typeface="Twentieth Century"/>
              </a:defRPr>
            </a:lvl1pPr>
            <a:lvl2pPr indent="0" lvl="1" marL="0" algn="ctr">
              <a:spcBef>
                <a:spcPts val="0"/>
              </a:spcBef>
              <a:buNone/>
              <a:defRPr b="1" sz="2400">
                <a:solidFill>
                  <a:srgbClr val="FFFFFF"/>
                </a:solidFill>
                <a:latin typeface="Twentieth Century"/>
                <a:ea typeface="Twentieth Century"/>
                <a:cs typeface="Twentieth Century"/>
                <a:sym typeface="Twentieth Century"/>
              </a:defRPr>
            </a:lvl2pPr>
            <a:lvl3pPr indent="0" lvl="2" marL="0" algn="ctr">
              <a:spcBef>
                <a:spcPts val="0"/>
              </a:spcBef>
              <a:buNone/>
              <a:defRPr b="1" sz="2400">
                <a:solidFill>
                  <a:srgbClr val="FFFFFF"/>
                </a:solidFill>
                <a:latin typeface="Twentieth Century"/>
                <a:ea typeface="Twentieth Century"/>
                <a:cs typeface="Twentieth Century"/>
                <a:sym typeface="Twentieth Century"/>
              </a:defRPr>
            </a:lvl3pPr>
            <a:lvl4pPr indent="0" lvl="3" marL="0" algn="ctr">
              <a:spcBef>
                <a:spcPts val="0"/>
              </a:spcBef>
              <a:buNone/>
              <a:defRPr b="1" sz="2400">
                <a:solidFill>
                  <a:srgbClr val="FFFFFF"/>
                </a:solidFill>
                <a:latin typeface="Twentieth Century"/>
                <a:ea typeface="Twentieth Century"/>
                <a:cs typeface="Twentieth Century"/>
                <a:sym typeface="Twentieth Century"/>
              </a:defRPr>
            </a:lvl4pPr>
            <a:lvl5pPr indent="0" lvl="4" marL="0" algn="ctr">
              <a:spcBef>
                <a:spcPts val="0"/>
              </a:spcBef>
              <a:buNone/>
              <a:defRPr b="1" sz="2400">
                <a:solidFill>
                  <a:srgbClr val="FFFFFF"/>
                </a:solidFill>
                <a:latin typeface="Twentieth Century"/>
                <a:ea typeface="Twentieth Century"/>
                <a:cs typeface="Twentieth Century"/>
                <a:sym typeface="Twentieth Century"/>
              </a:defRPr>
            </a:lvl5pPr>
            <a:lvl6pPr indent="0" lvl="5" marL="0" algn="ctr">
              <a:spcBef>
                <a:spcPts val="0"/>
              </a:spcBef>
              <a:buNone/>
              <a:defRPr b="1" sz="2400">
                <a:solidFill>
                  <a:srgbClr val="FFFFFF"/>
                </a:solidFill>
                <a:latin typeface="Twentieth Century"/>
                <a:ea typeface="Twentieth Century"/>
                <a:cs typeface="Twentieth Century"/>
                <a:sym typeface="Twentieth Century"/>
              </a:defRPr>
            </a:lvl6pPr>
            <a:lvl7pPr indent="0" lvl="6" marL="0" algn="ctr">
              <a:spcBef>
                <a:spcPts val="0"/>
              </a:spcBef>
              <a:buNone/>
              <a:defRPr b="1" sz="2400">
                <a:solidFill>
                  <a:srgbClr val="FFFFFF"/>
                </a:solidFill>
                <a:latin typeface="Twentieth Century"/>
                <a:ea typeface="Twentieth Century"/>
                <a:cs typeface="Twentieth Century"/>
                <a:sym typeface="Twentieth Century"/>
              </a:defRPr>
            </a:lvl7pPr>
            <a:lvl8pPr indent="0" lvl="7" marL="0" algn="ctr">
              <a:spcBef>
                <a:spcPts val="0"/>
              </a:spcBef>
              <a:buNone/>
              <a:defRPr b="1" sz="2400">
                <a:solidFill>
                  <a:srgbClr val="FFFFFF"/>
                </a:solidFill>
                <a:latin typeface="Twentieth Century"/>
                <a:ea typeface="Twentieth Century"/>
                <a:cs typeface="Twentieth Century"/>
                <a:sym typeface="Twentieth Century"/>
              </a:defRPr>
            </a:lvl8pPr>
            <a:lvl9pPr indent="0" lvl="8" marL="0" algn="ctr">
              <a:spcBef>
                <a:spcPts val="0"/>
              </a:spcBef>
              <a:buNone/>
              <a:defRPr b="1" sz="2400">
                <a:solidFill>
                  <a:srgbClr val="FFFFFF"/>
                </a:solidFill>
                <a:latin typeface="Twentieth Century"/>
                <a:ea typeface="Twentieth Century"/>
                <a:cs typeface="Twentieth Century"/>
                <a:sym typeface="Twentieth Century"/>
              </a:defRPr>
            </a:lvl9pPr>
          </a:lstStyle>
          <a:p>
            <a:pPr indent="0" lvl="0" marL="0" rtl="0" algn="ctr">
              <a:spcBef>
                <a:spcPts val="0"/>
              </a:spcBef>
              <a:spcAft>
                <a:spcPts val="0"/>
              </a:spcAft>
              <a:buNone/>
            </a:pPr>
            <a:fld id="{00000000-1234-1234-1234-123412341234}" type="slidenum">
              <a:rPr lang="en-US"/>
              <a:t>‹#›</a:t>
            </a:fld>
            <a:endParaRPr/>
          </a:p>
        </p:txBody>
      </p:sp>
      <p:sp>
        <p:nvSpPr>
          <p:cNvPr id="72" name="Google Shape;72;p124"/>
          <p:cNvSpPr txBox="1"/>
          <p:nvPr>
            <p:ph idx="11" type="ftr"/>
          </p:nvPr>
        </p:nvSpPr>
        <p:spPr>
          <a:xfrm>
            <a:off x="609600" y="6248206"/>
            <a:ext cx="5421083" cy="365125"/>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type="twoTxTwoObj">
  <p:cSld name="TWO_OBJECTS_WITH_TEXT">
    <p:spTree>
      <p:nvGrpSpPr>
        <p:cNvPr id="73" name="Shape 73"/>
        <p:cNvGrpSpPr/>
        <p:nvPr/>
      </p:nvGrpSpPr>
      <p:grpSpPr>
        <a:xfrm>
          <a:off x="0" y="0"/>
          <a:ext cx="0" cy="0"/>
          <a:chOff x="0" y="0"/>
          <a:chExt cx="0" cy="0"/>
        </a:xfrm>
      </p:grpSpPr>
      <p:sp>
        <p:nvSpPr>
          <p:cNvPr id="74" name="Google Shape;74;p125"/>
          <p:cNvSpPr txBox="1"/>
          <p:nvPr>
            <p:ph type="title"/>
          </p:nvPr>
        </p:nvSpPr>
        <p:spPr>
          <a:xfrm>
            <a:off x="533400" y="273050"/>
            <a:ext cx="8153400" cy="869950"/>
          </a:xfrm>
          <a:prstGeom prst="rect">
            <a:avLst/>
          </a:prstGeom>
          <a:noFill/>
          <a:ln>
            <a:noFill/>
          </a:ln>
        </p:spPr>
        <p:txBody>
          <a:bodyPr anchorCtr="0" anchor="ctr" bIns="45700" lIns="91425" spcFirstLastPara="1" rIns="91425" wrap="square" tIns="45700">
            <a:normAutofit/>
          </a:bodyPr>
          <a:lstStyle>
            <a:lvl1pPr lvl="0" algn="l">
              <a:spcBef>
                <a:spcPts val="0"/>
              </a:spcBef>
              <a:spcAft>
                <a:spcPts val="0"/>
              </a:spcAft>
              <a:buClr>
                <a:schemeClr val="dk2"/>
              </a:buClr>
              <a:buSzPts val="4400"/>
              <a:buFont typeface="Twentieth Century"/>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5" name="Google Shape;75;p125"/>
          <p:cNvSpPr txBox="1"/>
          <p:nvPr>
            <p:ph idx="1" type="body"/>
          </p:nvPr>
        </p:nvSpPr>
        <p:spPr>
          <a:xfrm>
            <a:off x="609600" y="2438400"/>
            <a:ext cx="3886200" cy="3581400"/>
          </a:xfrm>
          <a:prstGeom prst="rect">
            <a:avLst/>
          </a:prstGeom>
          <a:noFill/>
          <a:ln>
            <a:noFill/>
          </a:ln>
        </p:spPr>
        <p:txBody>
          <a:bodyPr anchorCtr="0" anchor="t" bIns="45700" lIns="91425" spcFirstLastPara="1" rIns="91425" wrap="square" tIns="45700">
            <a:normAutofit/>
          </a:bodyPr>
          <a:lstStyle>
            <a:lvl1pPr indent="-297180" lvl="0" marL="457200" algn="l">
              <a:spcBef>
                <a:spcPts val="700"/>
              </a:spcBef>
              <a:spcAft>
                <a:spcPts val="0"/>
              </a:spcAft>
              <a:buSzPts val="1080"/>
              <a:buChar char="◻"/>
              <a:defRPr/>
            </a:lvl1pPr>
            <a:lvl2pPr indent="-308610" lvl="1" marL="914400" algn="l">
              <a:spcBef>
                <a:spcPts val="550"/>
              </a:spcBef>
              <a:spcAft>
                <a:spcPts val="0"/>
              </a:spcAft>
              <a:buSzPts val="1260"/>
              <a:buChar char="🞑"/>
              <a:defRPr/>
            </a:lvl2pPr>
            <a:lvl3pPr indent="-314325" lvl="2" marL="1371600" algn="l">
              <a:spcBef>
                <a:spcPts val="500"/>
              </a:spcBef>
              <a:spcAft>
                <a:spcPts val="0"/>
              </a:spcAft>
              <a:buSzPts val="1350"/>
              <a:buChar char="■"/>
              <a:defRPr/>
            </a:lvl3pPr>
            <a:lvl4pPr indent="-314325" lvl="3" marL="1828800" algn="l">
              <a:spcBef>
                <a:spcPts val="400"/>
              </a:spcBef>
              <a:spcAft>
                <a:spcPts val="0"/>
              </a:spcAft>
              <a:buSzPts val="1350"/>
              <a:buChar char="■"/>
              <a:defRPr/>
            </a:lvl4pPr>
            <a:lvl5pPr indent="-302895" lvl="4" marL="2286000" algn="l">
              <a:spcBef>
                <a:spcPts val="400"/>
              </a:spcBef>
              <a:spcAft>
                <a:spcPts val="0"/>
              </a:spcAft>
              <a:buSzPts val="1170"/>
              <a:buChar char="■"/>
              <a:defRPr/>
            </a:lvl5pPr>
            <a:lvl6pPr indent="-342900" lvl="5" marL="2743200" algn="l">
              <a:spcBef>
                <a:spcPts val="360"/>
              </a:spcBef>
              <a:spcAft>
                <a:spcPts val="0"/>
              </a:spcAft>
              <a:buSzPts val="1800"/>
              <a:buChar char="▪"/>
              <a:defRPr/>
            </a:lvl6pPr>
            <a:lvl7pPr indent="-342900" lvl="6" marL="3200400" algn="l">
              <a:spcBef>
                <a:spcPts val="360"/>
              </a:spcBef>
              <a:spcAft>
                <a:spcPts val="0"/>
              </a:spcAft>
              <a:buSzPts val="1800"/>
              <a:buChar char="▪"/>
              <a:defRPr/>
            </a:lvl7pPr>
            <a:lvl8pPr indent="-342900" lvl="7" marL="3657600" algn="l">
              <a:spcBef>
                <a:spcPts val="360"/>
              </a:spcBef>
              <a:spcAft>
                <a:spcPts val="0"/>
              </a:spcAft>
              <a:buSzPts val="1800"/>
              <a:buChar char="▪"/>
              <a:defRPr/>
            </a:lvl8pPr>
            <a:lvl9pPr indent="-342900" lvl="8" marL="4114800" algn="l">
              <a:spcBef>
                <a:spcPts val="360"/>
              </a:spcBef>
              <a:spcAft>
                <a:spcPts val="0"/>
              </a:spcAft>
              <a:buSzPts val="1800"/>
              <a:buChar char="▪"/>
              <a:defRPr/>
            </a:lvl9pPr>
          </a:lstStyle>
          <a:p/>
        </p:txBody>
      </p:sp>
      <p:sp>
        <p:nvSpPr>
          <p:cNvPr id="76" name="Google Shape;76;p125"/>
          <p:cNvSpPr txBox="1"/>
          <p:nvPr>
            <p:ph idx="2" type="body"/>
          </p:nvPr>
        </p:nvSpPr>
        <p:spPr>
          <a:xfrm>
            <a:off x="4800600" y="2438400"/>
            <a:ext cx="3886200" cy="3581400"/>
          </a:xfrm>
          <a:prstGeom prst="rect">
            <a:avLst/>
          </a:prstGeom>
          <a:noFill/>
          <a:ln>
            <a:noFill/>
          </a:ln>
        </p:spPr>
        <p:txBody>
          <a:bodyPr anchorCtr="0" anchor="t" bIns="45700" lIns="91425" spcFirstLastPara="1" rIns="91425" wrap="square" tIns="45700">
            <a:normAutofit/>
          </a:bodyPr>
          <a:lstStyle>
            <a:lvl1pPr indent="-297180" lvl="0" marL="457200" algn="l">
              <a:spcBef>
                <a:spcPts val="700"/>
              </a:spcBef>
              <a:spcAft>
                <a:spcPts val="0"/>
              </a:spcAft>
              <a:buSzPts val="1080"/>
              <a:buChar char="◻"/>
              <a:defRPr/>
            </a:lvl1pPr>
            <a:lvl2pPr indent="-308610" lvl="1" marL="914400" algn="l">
              <a:spcBef>
                <a:spcPts val="550"/>
              </a:spcBef>
              <a:spcAft>
                <a:spcPts val="0"/>
              </a:spcAft>
              <a:buSzPts val="1260"/>
              <a:buChar char="🞑"/>
              <a:defRPr/>
            </a:lvl2pPr>
            <a:lvl3pPr indent="-314325" lvl="2" marL="1371600" algn="l">
              <a:spcBef>
                <a:spcPts val="500"/>
              </a:spcBef>
              <a:spcAft>
                <a:spcPts val="0"/>
              </a:spcAft>
              <a:buSzPts val="1350"/>
              <a:buChar char="■"/>
              <a:defRPr/>
            </a:lvl3pPr>
            <a:lvl4pPr indent="-314325" lvl="3" marL="1828800" algn="l">
              <a:spcBef>
                <a:spcPts val="400"/>
              </a:spcBef>
              <a:spcAft>
                <a:spcPts val="0"/>
              </a:spcAft>
              <a:buSzPts val="1350"/>
              <a:buChar char="■"/>
              <a:defRPr/>
            </a:lvl4pPr>
            <a:lvl5pPr indent="-302895" lvl="4" marL="2286000" algn="l">
              <a:spcBef>
                <a:spcPts val="400"/>
              </a:spcBef>
              <a:spcAft>
                <a:spcPts val="0"/>
              </a:spcAft>
              <a:buSzPts val="1170"/>
              <a:buChar char="■"/>
              <a:defRPr/>
            </a:lvl5pPr>
            <a:lvl6pPr indent="-342900" lvl="5" marL="2743200" algn="l">
              <a:spcBef>
                <a:spcPts val="360"/>
              </a:spcBef>
              <a:spcAft>
                <a:spcPts val="0"/>
              </a:spcAft>
              <a:buSzPts val="1800"/>
              <a:buChar char="▪"/>
              <a:defRPr/>
            </a:lvl6pPr>
            <a:lvl7pPr indent="-342900" lvl="6" marL="3200400" algn="l">
              <a:spcBef>
                <a:spcPts val="360"/>
              </a:spcBef>
              <a:spcAft>
                <a:spcPts val="0"/>
              </a:spcAft>
              <a:buSzPts val="1800"/>
              <a:buChar char="▪"/>
              <a:defRPr/>
            </a:lvl7pPr>
            <a:lvl8pPr indent="-342900" lvl="7" marL="3657600" algn="l">
              <a:spcBef>
                <a:spcPts val="360"/>
              </a:spcBef>
              <a:spcAft>
                <a:spcPts val="0"/>
              </a:spcAft>
              <a:buSzPts val="1800"/>
              <a:buChar char="▪"/>
              <a:defRPr/>
            </a:lvl8pPr>
            <a:lvl9pPr indent="-342900" lvl="8" marL="4114800" algn="l">
              <a:spcBef>
                <a:spcPts val="360"/>
              </a:spcBef>
              <a:spcAft>
                <a:spcPts val="0"/>
              </a:spcAft>
              <a:buSzPts val="1800"/>
              <a:buChar char="▪"/>
              <a:defRPr/>
            </a:lvl9pPr>
          </a:lstStyle>
          <a:p/>
        </p:txBody>
      </p:sp>
      <p:sp>
        <p:nvSpPr>
          <p:cNvPr id="77" name="Google Shape;77;p125"/>
          <p:cNvSpPr txBox="1"/>
          <p:nvPr>
            <p:ph idx="10" type="dt"/>
          </p:nvPr>
        </p:nvSpPr>
        <p:spPr>
          <a:xfrm>
            <a:off x="6096000" y="6248400"/>
            <a:ext cx="26670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8" name="Google Shape;78;p125"/>
          <p:cNvSpPr txBox="1"/>
          <p:nvPr>
            <p:ph idx="12" type="sldNum"/>
          </p:nvPr>
        </p:nvSpPr>
        <p:spPr>
          <a:xfrm>
            <a:off x="0" y="1272222"/>
            <a:ext cx="533400" cy="244476"/>
          </a:xfrm>
          <a:prstGeom prst="rect">
            <a:avLst/>
          </a:prstGeom>
          <a:noFill/>
          <a:ln>
            <a:noFill/>
          </a:ln>
        </p:spPr>
        <p:txBody>
          <a:bodyPr anchorCtr="0" anchor="ctr" bIns="45700" lIns="91425" spcFirstLastPara="1" rIns="91425" wrap="square" tIns="45700">
            <a:normAutofit/>
          </a:bodyPr>
          <a:lstStyle>
            <a:lvl1pPr indent="0" lvl="0" marL="0" algn="ctr">
              <a:spcBef>
                <a:spcPts val="0"/>
              </a:spcBef>
              <a:buNone/>
              <a:defRPr/>
            </a:lvl1pPr>
            <a:lvl2pPr indent="0" lvl="1" marL="0" algn="ctr">
              <a:spcBef>
                <a:spcPts val="0"/>
              </a:spcBef>
              <a:buNone/>
              <a:defRPr/>
            </a:lvl2pPr>
            <a:lvl3pPr indent="0" lvl="2" marL="0" algn="ctr">
              <a:spcBef>
                <a:spcPts val="0"/>
              </a:spcBef>
              <a:buNone/>
              <a:defRPr/>
            </a:lvl3pPr>
            <a:lvl4pPr indent="0" lvl="3" marL="0" algn="ctr">
              <a:spcBef>
                <a:spcPts val="0"/>
              </a:spcBef>
              <a:buNone/>
              <a:defRPr/>
            </a:lvl4pPr>
            <a:lvl5pPr indent="0" lvl="4" marL="0" algn="ctr">
              <a:spcBef>
                <a:spcPts val="0"/>
              </a:spcBef>
              <a:buNone/>
              <a:defRPr/>
            </a:lvl5pPr>
            <a:lvl6pPr indent="0" lvl="5" marL="0" algn="ctr">
              <a:spcBef>
                <a:spcPts val="0"/>
              </a:spcBef>
              <a:buNone/>
              <a:defRPr/>
            </a:lvl6pPr>
            <a:lvl7pPr indent="0" lvl="6" marL="0" algn="ctr">
              <a:spcBef>
                <a:spcPts val="0"/>
              </a:spcBef>
              <a:buNone/>
              <a:defRPr/>
            </a:lvl7pPr>
            <a:lvl8pPr indent="0" lvl="7" marL="0" algn="ctr">
              <a:spcBef>
                <a:spcPts val="0"/>
              </a:spcBef>
              <a:buNone/>
              <a:defRPr/>
            </a:lvl8pPr>
            <a:lvl9pPr indent="0" lvl="8" marL="0" algn="ctr">
              <a:spcBef>
                <a:spcPts val="0"/>
              </a:spcBef>
              <a:buNone/>
              <a:defRPr/>
            </a:lvl9pPr>
          </a:lstStyle>
          <a:p>
            <a:pPr indent="0" lvl="0" marL="0" rtl="0" algn="ctr">
              <a:spcBef>
                <a:spcPts val="0"/>
              </a:spcBef>
              <a:spcAft>
                <a:spcPts val="0"/>
              </a:spcAft>
              <a:buNone/>
            </a:pPr>
            <a:fld id="{00000000-1234-1234-1234-123412341234}" type="slidenum">
              <a:rPr lang="en-US"/>
              <a:t>‹#›</a:t>
            </a:fld>
            <a:endParaRPr/>
          </a:p>
        </p:txBody>
      </p:sp>
      <p:sp>
        <p:nvSpPr>
          <p:cNvPr id="79" name="Google Shape;79;p125"/>
          <p:cNvSpPr txBox="1"/>
          <p:nvPr>
            <p:ph idx="11" type="ftr"/>
          </p:nvPr>
        </p:nvSpPr>
        <p:spPr>
          <a:xfrm>
            <a:off x="609600" y="6248206"/>
            <a:ext cx="5421083" cy="365125"/>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0" name="Google Shape;80;p125"/>
          <p:cNvSpPr txBox="1"/>
          <p:nvPr>
            <p:ph idx="3" type="body"/>
          </p:nvPr>
        </p:nvSpPr>
        <p:spPr>
          <a:xfrm>
            <a:off x="609600" y="1752600"/>
            <a:ext cx="3886200" cy="640080"/>
          </a:xfrm>
          <a:prstGeom prst="rect">
            <a:avLst/>
          </a:prstGeom>
          <a:solidFill>
            <a:schemeClr val="accent2"/>
          </a:solidFill>
          <a:ln>
            <a:noFill/>
          </a:ln>
        </p:spPr>
        <p:txBody>
          <a:bodyPr anchorCtr="0" anchor="ctr" bIns="45700" lIns="91425" spcFirstLastPara="1" rIns="91425" wrap="square" tIns="45700">
            <a:normAutofit/>
          </a:bodyPr>
          <a:lstStyle>
            <a:lvl1pPr indent="-228600" lvl="0" marL="457200" algn="l">
              <a:spcBef>
                <a:spcPts val="700"/>
              </a:spcBef>
              <a:spcAft>
                <a:spcPts val="0"/>
              </a:spcAft>
              <a:buSzPts val="1200"/>
              <a:buFont typeface="Twentieth Century"/>
              <a:buNone/>
              <a:defRPr b="1" sz="2000">
                <a:solidFill>
                  <a:srgbClr val="FFFFFF"/>
                </a:solidFill>
              </a:defRPr>
            </a:lvl1pPr>
            <a:lvl2pPr indent="-308610" lvl="1" marL="914400" algn="l">
              <a:spcBef>
                <a:spcPts val="550"/>
              </a:spcBef>
              <a:spcAft>
                <a:spcPts val="0"/>
              </a:spcAft>
              <a:buSzPts val="1260"/>
              <a:buChar char="🞑"/>
              <a:defRPr/>
            </a:lvl2pPr>
            <a:lvl3pPr indent="-314325" lvl="2" marL="1371600" algn="l">
              <a:spcBef>
                <a:spcPts val="500"/>
              </a:spcBef>
              <a:spcAft>
                <a:spcPts val="0"/>
              </a:spcAft>
              <a:buSzPts val="1350"/>
              <a:buChar char="■"/>
              <a:defRPr/>
            </a:lvl3pPr>
            <a:lvl4pPr indent="-314325" lvl="3" marL="1828800" algn="l">
              <a:spcBef>
                <a:spcPts val="400"/>
              </a:spcBef>
              <a:spcAft>
                <a:spcPts val="0"/>
              </a:spcAft>
              <a:buSzPts val="1350"/>
              <a:buChar char="■"/>
              <a:defRPr/>
            </a:lvl4pPr>
            <a:lvl5pPr indent="-302895" lvl="4" marL="2286000" algn="l">
              <a:spcBef>
                <a:spcPts val="400"/>
              </a:spcBef>
              <a:spcAft>
                <a:spcPts val="0"/>
              </a:spcAft>
              <a:buSzPts val="1170"/>
              <a:buChar char="■"/>
              <a:defRPr/>
            </a:lvl5pPr>
            <a:lvl6pPr indent="-342900" lvl="5" marL="2743200" algn="l">
              <a:spcBef>
                <a:spcPts val="360"/>
              </a:spcBef>
              <a:spcAft>
                <a:spcPts val="0"/>
              </a:spcAft>
              <a:buSzPts val="1800"/>
              <a:buChar char="▪"/>
              <a:defRPr/>
            </a:lvl6pPr>
            <a:lvl7pPr indent="-342900" lvl="6" marL="3200400" algn="l">
              <a:spcBef>
                <a:spcPts val="360"/>
              </a:spcBef>
              <a:spcAft>
                <a:spcPts val="0"/>
              </a:spcAft>
              <a:buSzPts val="1800"/>
              <a:buChar char="▪"/>
              <a:defRPr/>
            </a:lvl7pPr>
            <a:lvl8pPr indent="-342900" lvl="7" marL="3657600" algn="l">
              <a:spcBef>
                <a:spcPts val="360"/>
              </a:spcBef>
              <a:spcAft>
                <a:spcPts val="0"/>
              </a:spcAft>
              <a:buSzPts val="1800"/>
              <a:buChar char="▪"/>
              <a:defRPr/>
            </a:lvl8pPr>
            <a:lvl9pPr indent="-342900" lvl="8" marL="4114800" algn="l">
              <a:spcBef>
                <a:spcPts val="360"/>
              </a:spcBef>
              <a:spcAft>
                <a:spcPts val="0"/>
              </a:spcAft>
              <a:buSzPts val="1800"/>
              <a:buChar char="▪"/>
              <a:defRPr/>
            </a:lvl9pPr>
          </a:lstStyle>
          <a:p/>
        </p:txBody>
      </p:sp>
      <p:sp>
        <p:nvSpPr>
          <p:cNvPr id="81" name="Google Shape;81;p125"/>
          <p:cNvSpPr txBox="1"/>
          <p:nvPr>
            <p:ph idx="4" type="body"/>
          </p:nvPr>
        </p:nvSpPr>
        <p:spPr>
          <a:xfrm>
            <a:off x="4800600" y="1752600"/>
            <a:ext cx="3886200" cy="640080"/>
          </a:xfrm>
          <a:prstGeom prst="rect">
            <a:avLst/>
          </a:prstGeom>
          <a:solidFill>
            <a:schemeClr val="accent4"/>
          </a:solidFill>
          <a:ln>
            <a:noFill/>
          </a:ln>
        </p:spPr>
        <p:txBody>
          <a:bodyPr anchorCtr="0" anchor="ctr" bIns="45700" lIns="91425" spcFirstLastPara="1" rIns="91425" wrap="square" tIns="45700">
            <a:normAutofit/>
          </a:bodyPr>
          <a:lstStyle>
            <a:lvl1pPr indent="-228600" lvl="0" marL="457200" algn="l">
              <a:spcBef>
                <a:spcPts val="700"/>
              </a:spcBef>
              <a:spcAft>
                <a:spcPts val="0"/>
              </a:spcAft>
              <a:buSzPts val="1200"/>
              <a:buFont typeface="Twentieth Century"/>
              <a:buNone/>
              <a:defRPr b="1" sz="2000">
                <a:solidFill>
                  <a:srgbClr val="FFFFFF"/>
                </a:solidFill>
              </a:defRPr>
            </a:lvl1pPr>
            <a:lvl2pPr indent="-308610" lvl="1" marL="914400" algn="l">
              <a:spcBef>
                <a:spcPts val="550"/>
              </a:spcBef>
              <a:spcAft>
                <a:spcPts val="0"/>
              </a:spcAft>
              <a:buSzPts val="1260"/>
              <a:buChar char="🞑"/>
              <a:defRPr/>
            </a:lvl2pPr>
            <a:lvl3pPr indent="-314325" lvl="2" marL="1371600" algn="l">
              <a:spcBef>
                <a:spcPts val="500"/>
              </a:spcBef>
              <a:spcAft>
                <a:spcPts val="0"/>
              </a:spcAft>
              <a:buSzPts val="1350"/>
              <a:buChar char="■"/>
              <a:defRPr/>
            </a:lvl3pPr>
            <a:lvl4pPr indent="-314325" lvl="3" marL="1828800" algn="l">
              <a:spcBef>
                <a:spcPts val="400"/>
              </a:spcBef>
              <a:spcAft>
                <a:spcPts val="0"/>
              </a:spcAft>
              <a:buSzPts val="1350"/>
              <a:buChar char="■"/>
              <a:defRPr/>
            </a:lvl4pPr>
            <a:lvl5pPr indent="-302895" lvl="4" marL="2286000" algn="l">
              <a:spcBef>
                <a:spcPts val="400"/>
              </a:spcBef>
              <a:spcAft>
                <a:spcPts val="0"/>
              </a:spcAft>
              <a:buSzPts val="1170"/>
              <a:buChar char="■"/>
              <a:defRPr/>
            </a:lvl5pPr>
            <a:lvl6pPr indent="-342900" lvl="5" marL="2743200" algn="l">
              <a:spcBef>
                <a:spcPts val="360"/>
              </a:spcBef>
              <a:spcAft>
                <a:spcPts val="0"/>
              </a:spcAft>
              <a:buSzPts val="1800"/>
              <a:buChar char="▪"/>
              <a:defRPr/>
            </a:lvl6pPr>
            <a:lvl7pPr indent="-342900" lvl="6" marL="3200400" algn="l">
              <a:spcBef>
                <a:spcPts val="360"/>
              </a:spcBef>
              <a:spcAft>
                <a:spcPts val="0"/>
              </a:spcAft>
              <a:buSzPts val="1800"/>
              <a:buChar char="▪"/>
              <a:defRPr/>
            </a:lvl7pPr>
            <a:lvl8pPr indent="-342900" lvl="7" marL="3657600" algn="l">
              <a:spcBef>
                <a:spcPts val="360"/>
              </a:spcBef>
              <a:spcAft>
                <a:spcPts val="0"/>
              </a:spcAft>
              <a:buSzPts val="1800"/>
              <a:buChar char="▪"/>
              <a:defRPr/>
            </a:lvl8pPr>
            <a:lvl9pPr indent="-342900" lvl="8" marL="4114800" algn="l">
              <a:spcBef>
                <a:spcPts val="360"/>
              </a:spcBef>
              <a:spcAft>
                <a:spcPts val="0"/>
              </a:spcAft>
              <a:buSzPts val="1800"/>
              <a:buChar char="▪"/>
              <a:defRPr/>
            </a:lvl9pPr>
          </a:lstStyl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82" name="Shape 82"/>
        <p:cNvGrpSpPr/>
        <p:nvPr/>
      </p:nvGrpSpPr>
      <p:grpSpPr>
        <a:xfrm>
          <a:off x="0" y="0"/>
          <a:ext cx="0" cy="0"/>
          <a:chOff x="0" y="0"/>
          <a:chExt cx="0" cy="0"/>
        </a:xfrm>
      </p:grpSpPr>
      <p:sp>
        <p:nvSpPr>
          <p:cNvPr id="83" name="Google Shape;83;p126"/>
          <p:cNvSpPr txBox="1"/>
          <p:nvPr>
            <p:ph type="title"/>
          </p:nvPr>
        </p:nvSpPr>
        <p:spPr>
          <a:xfrm>
            <a:off x="609600" y="228600"/>
            <a:ext cx="8153400" cy="990600"/>
          </a:xfrm>
          <a:prstGeom prst="rect">
            <a:avLst/>
          </a:prstGeom>
          <a:noFill/>
          <a:ln>
            <a:noFill/>
          </a:ln>
        </p:spPr>
        <p:txBody>
          <a:bodyPr anchorCtr="0" anchor="ctr" bIns="45700" lIns="91425" spcFirstLastPara="1" rIns="91425" wrap="square" tIns="45700">
            <a:normAutofit/>
          </a:bodyPr>
          <a:lstStyle>
            <a:lvl1pPr lvl="0" algn="l">
              <a:spcBef>
                <a:spcPts val="0"/>
              </a:spcBef>
              <a:spcAft>
                <a:spcPts val="0"/>
              </a:spcAft>
              <a:buClr>
                <a:schemeClr val="dk2"/>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84" name="Google Shape;84;p126"/>
          <p:cNvSpPr txBox="1"/>
          <p:nvPr>
            <p:ph idx="10" type="dt"/>
          </p:nvPr>
        </p:nvSpPr>
        <p:spPr>
          <a:xfrm>
            <a:off x="6096000" y="6248400"/>
            <a:ext cx="26670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5" name="Google Shape;85;p126"/>
          <p:cNvSpPr txBox="1"/>
          <p:nvPr>
            <p:ph idx="11" type="ftr"/>
          </p:nvPr>
        </p:nvSpPr>
        <p:spPr>
          <a:xfrm>
            <a:off x="609600" y="6248206"/>
            <a:ext cx="5421083" cy="365125"/>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6" name="Google Shape;86;p126"/>
          <p:cNvSpPr txBox="1"/>
          <p:nvPr>
            <p:ph idx="12" type="sldNum"/>
          </p:nvPr>
        </p:nvSpPr>
        <p:spPr>
          <a:xfrm>
            <a:off x="0" y="1272222"/>
            <a:ext cx="533400" cy="244476"/>
          </a:xfrm>
          <a:prstGeom prst="rect">
            <a:avLst/>
          </a:prstGeom>
          <a:noFill/>
          <a:ln>
            <a:noFill/>
          </a:ln>
        </p:spPr>
        <p:txBody>
          <a:bodyPr anchorCtr="0" anchor="ctr" bIns="45700" lIns="91425" spcFirstLastPara="1" rIns="91425" wrap="square" tIns="45700">
            <a:normAutofit/>
          </a:bodyPr>
          <a:lstStyle>
            <a:lvl1pPr indent="0" lvl="0" marL="0" algn="ctr">
              <a:spcBef>
                <a:spcPts val="0"/>
              </a:spcBef>
              <a:buNone/>
              <a:defRPr b="1" sz="1400">
                <a:solidFill>
                  <a:srgbClr val="FFFFFF"/>
                </a:solidFill>
                <a:latin typeface="Twentieth Century"/>
                <a:ea typeface="Twentieth Century"/>
                <a:cs typeface="Twentieth Century"/>
                <a:sym typeface="Twentieth Century"/>
              </a:defRPr>
            </a:lvl1pPr>
            <a:lvl2pPr indent="0" lvl="1" marL="0" algn="ctr">
              <a:spcBef>
                <a:spcPts val="0"/>
              </a:spcBef>
              <a:buNone/>
              <a:defRPr b="1" sz="1400">
                <a:solidFill>
                  <a:srgbClr val="FFFFFF"/>
                </a:solidFill>
                <a:latin typeface="Twentieth Century"/>
                <a:ea typeface="Twentieth Century"/>
                <a:cs typeface="Twentieth Century"/>
                <a:sym typeface="Twentieth Century"/>
              </a:defRPr>
            </a:lvl2pPr>
            <a:lvl3pPr indent="0" lvl="2" marL="0" algn="ctr">
              <a:spcBef>
                <a:spcPts val="0"/>
              </a:spcBef>
              <a:buNone/>
              <a:defRPr b="1" sz="1400">
                <a:solidFill>
                  <a:srgbClr val="FFFFFF"/>
                </a:solidFill>
                <a:latin typeface="Twentieth Century"/>
                <a:ea typeface="Twentieth Century"/>
                <a:cs typeface="Twentieth Century"/>
                <a:sym typeface="Twentieth Century"/>
              </a:defRPr>
            </a:lvl3pPr>
            <a:lvl4pPr indent="0" lvl="3" marL="0" algn="ctr">
              <a:spcBef>
                <a:spcPts val="0"/>
              </a:spcBef>
              <a:buNone/>
              <a:defRPr b="1" sz="1400">
                <a:solidFill>
                  <a:srgbClr val="FFFFFF"/>
                </a:solidFill>
                <a:latin typeface="Twentieth Century"/>
                <a:ea typeface="Twentieth Century"/>
                <a:cs typeface="Twentieth Century"/>
                <a:sym typeface="Twentieth Century"/>
              </a:defRPr>
            </a:lvl4pPr>
            <a:lvl5pPr indent="0" lvl="4" marL="0" algn="ctr">
              <a:spcBef>
                <a:spcPts val="0"/>
              </a:spcBef>
              <a:buNone/>
              <a:defRPr b="1" sz="1400">
                <a:solidFill>
                  <a:srgbClr val="FFFFFF"/>
                </a:solidFill>
                <a:latin typeface="Twentieth Century"/>
                <a:ea typeface="Twentieth Century"/>
                <a:cs typeface="Twentieth Century"/>
                <a:sym typeface="Twentieth Century"/>
              </a:defRPr>
            </a:lvl5pPr>
            <a:lvl6pPr indent="0" lvl="5" marL="0" algn="ctr">
              <a:spcBef>
                <a:spcPts val="0"/>
              </a:spcBef>
              <a:buNone/>
              <a:defRPr b="1" sz="1400">
                <a:solidFill>
                  <a:srgbClr val="FFFFFF"/>
                </a:solidFill>
                <a:latin typeface="Twentieth Century"/>
                <a:ea typeface="Twentieth Century"/>
                <a:cs typeface="Twentieth Century"/>
                <a:sym typeface="Twentieth Century"/>
              </a:defRPr>
            </a:lvl6pPr>
            <a:lvl7pPr indent="0" lvl="6" marL="0" algn="ctr">
              <a:spcBef>
                <a:spcPts val="0"/>
              </a:spcBef>
              <a:buNone/>
              <a:defRPr b="1" sz="1400">
                <a:solidFill>
                  <a:srgbClr val="FFFFFF"/>
                </a:solidFill>
                <a:latin typeface="Twentieth Century"/>
                <a:ea typeface="Twentieth Century"/>
                <a:cs typeface="Twentieth Century"/>
                <a:sym typeface="Twentieth Century"/>
              </a:defRPr>
            </a:lvl7pPr>
            <a:lvl8pPr indent="0" lvl="7" marL="0" algn="ctr">
              <a:spcBef>
                <a:spcPts val="0"/>
              </a:spcBef>
              <a:buNone/>
              <a:defRPr b="1" sz="1400">
                <a:solidFill>
                  <a:srgbClr val="FFFFFF"/>
                </a:solidFill>
                <a:latin typeface="Twentieth Century"/>
                <a:ea typeface="Twentieth Century"/>
                <a:cs typeface="Twentieth Century"/>
                <a:sym typeface="Twentieth Century"/>
              </a:defRPr>
            </a:lvl8pPr>
            <a:lvl9pPr indent="0" lvl="8" marL="0" algn="ctr">
              <a:spcBef>
                <a:spcPts val="0"/>
              </a:spcBef>
              <a:buNone/>
              <a:defRPr b="1" sz="1400">
                <a:solidFill>
                  <a:srgbClr val="FFFFFF"/>
                </a:solidFill>
                <a:latin typeface="Twentieth Century"/>
                <a:ea typeface="Twentieth Century"/>
                <a:cs typeface="Twentieth Century"/>
                <a:sym typeface="Twentieth Century"/>
              </a:defRPr>
            </a:lvl9pPr>
          </a:lstStyle>
          <a:p>
            <a:pPr indent="0" lvl="0" marL="0" rtl="0" algn="ct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showMasterSp="0" type="blank">
  <p:cSld name="BLANK">
    <p:spTree>
      <p:nvGrpSpPr>
        <p:cNvPr id="87" name="Shape 87"/>
        <p:cNvGrpSpPr/>
        <p:nvPr/>
      </p:nvGrpSpPr>
      <p:grpSpPr>
        <a:xfrm>
          <a:off x="0" y="0"/>
          <a:ext cx="0" cy="0"/>
          <a:chOff x="0" y="0"/>
          <a:chExt cx="0" cy="0"/>
        </a:xfrm>
      </p:grpSpPr>
      <p:sp>
        <p:nvSpPr>
          <p:cNvPr id="88" name="Google Shape;88;p127"/>
          <p:cNvSpPr txBox="1"/>
          <p:nvPr>
            <p:ph idx="10" type="dt"/>
          </p:nvPr>
        </p:nvSpPr>
        <p:spPr>
          <a:xfrm>
            <a:off x="6096000" y="6248400"/>
            <a:ext cx="26670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9" name="Google Shape;89;p127"/>
          <p:cNvSpPr txBox="1"/>
          <p:nvPr>
            <p:ph idx="11" type="ftr"/>
          </p:nvPr>
        </p:nvSpPr>
        <p:spPr>
          <a:xfrm>
            <a:off x="609600" y="6248206"/>
            <a:ext cx="5421083" cy="365125"/>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90" name="Google Shape;90;p127"/>
          <p:cNvSpPr txBox="1"/>
          <p:nvPr>
            <p:ph idx="12" type="sldNum"/>
          </p:nvPr>
        </p:nvSpPr>
        <p:spPr>
          <a:xfrm>
            <a:off x="0" y="6248400"/>
            <a:ext cx="533400" cy="381000"/>
          </a:xfrm>
          <a:prstGeom prst="rect">
            <a:avLst/>
          </a:prstGeom>
          <a:noFill/>
          <a:ln>
            <a:noFill/>
          </a:ln>
        </p:spPr>
        <p:txBody>
          <a:bodyPr anchorCtr="0" anchor="ctr" bIns="45700" lIns="91425" spcFirstLastPara="1" rIns="91425" wrap="square" tIns="45700">
            <a:normAutofit/>
          </a:bodyPr>
          <a:lstStyle>
            <a:lvl1pPr indent="0" lvl="0" marL="0" algn="ctr">
              <a:spcBef>
                <a:spcPts val="0"/>
              </a:spcBef>
              <a:buNone/>
              <a:defRPr b="1" sz="1400">
                <a:solidFill>
                  <a:schemeClr val="dk2"/>
                </a:solidFill>
                <a:latin typeface="Twentieth Century"/>
                <a:ea typeface="Twentieth Century"/>
                <a:cs typeface="Twentieth Century"/>
                <a:sym typeface="Twentieth Century"/>
              </a:defRPr>
            </a:lvl1pPr>
            <a:lvl2pPr indent="0" lvl="1" marL="0" algn="ctr">
              <a:spcBef>
                <a:spcPts val="0"/>
              </a:spcBef>
              <a:buNone/>
              <a:defRPr b="1" sz="1400">
                <a:solidFill>
                  <a:schemeClr val="dk2"/>
                </a:solidFill>
                <a:latin typeface="Twentieth Century"/>
                <a:ea typeface="Twentieth Century"/>
                <a:cs typeface="Twentieth Century"/>
                <a:sym typeface="Twentieth Century"/>
              </a:defRPr>
            </a:lvl2pPr>
            <a:lvl3pPr indent="0" lvl="2" marL="0" algn="ctr">
              <a:spcBef>
                <a:spcPts val="0"/>
              </a:spcBef>
              <a:buNone/>
              <a:defRPr b="1" sz="1400">
                <a:solidFill>
                  <a:schemeClr val="dk2"/>
                </a:solidFill>
                <a:latin typeface="Twentieth Century"/>
                <a:ea typeface="Twentieth Century"/>
                <a:cs typeface="Twentieth Century"/>
                <a:sym typeface="Twentieth Century"/>
              </a:defRPr>
            </a:lvl3pPr>
            <a:lvl4pPr indent="0" lvl="3" marL="0" algn="ctr">
              <a:spcBef>
                <a:spcPts val="0"/>
              </a:spcBef>
              <a:buNone/>
              <a:defRPr b="1" sz="1400">
                <a:solidFill>
                  <a:schemeClr val="dk2"/>
                </a:solidFill>
                <a:latin typeface="Twentieth Century"/>
                <a:ea typeface="Twentieth Century"/>
                <a:cs typeface="Twentieth Century"/>
                <a:sym typeface="Twentieth Century"/>
              </a:defRPr>
            </a:lvl4pPr>
            <a:lvl5pPr indent="0" lvl="4" marL="0" algn="ctr">
              <a:spcBef>
                <a:spcPts val="0"/>
              </a:spcBef>
              <a:buNone/>
              <a:defRPr b="1" sz="1400">
                <a:solidFill>
                  <a:schemeClr val="dk2"/>
                </a:solidFill>
                <a:latin typeface="Twentieth Century"/>
                <a:ea typeface="Twentieth Century"/>
                <a:cs typeface="Twentieth Century"/>
                <a:sym typeface="Twentieth Century"/>
              </a:defRPr>
            </a:lvl5pPr>
            <a:lvl6pPr indent="0" lvl="5" marL="0" algn="ctr">
              <a:spcBef>
                <a:spcPts val="0"/>
              </a:spcBef>
              <a:buNone/>
              <a:defRPr b="1" sz="1400">
                <a:solidFill>
                  <a:schemeClr val="dk2"/>
                </a:solidFill>
                <a:latin typeface="Twentieth Century"/>
                <a:ea typeface="Twentieth Century"/>
                <a:cs typeface="Twentieth Century"/>
                <a:sym typeface="Twentieth Century"/>
              </a:defRPr>
            </a:lvl6pPr>
            <a:lvl7pPr indent="0" lvl="6" marL="0" algn="ctr">
              <a:spcBef>
                <a:spcPts val="0"/>
              </a:spcBef>
              <a:buNone/>
              <a:defRPr b="1" sz="1400">
                <a:solidFill>
                  <a:schemeClr val="dk2"/>
                </a:solidFill>
                <a:latin typeface="Twentieth Century"/>
                <a:ea typeface="Twentieth Century"/>
                <a:cs typeface="Twentieth Century"/>
                <a:sym typeface="Twentieth Century"/>
              </a:defRPr>
            </a:lvl7pPr>
            <a:lvl8pPr indent="0" lvl="7" marL="0" algn="ctr">
              <a:spcBef>
                <a:spcPts val="0"/>
              </a:spcBef>
              <a:buNone/>
              <a:defRPr b="1" sz="1400">
                <a:solidFill>
                  <a:schemeClr val="dk2"/>
                </a:solidFill>
                <a:latin typeface="Twentieth Century"/>
                <a:ea typeface="Twentieth Century"/>
                <a:cs typeface="Twentieth Century"/>
                <a:sym typeface="Twentieth Century"/>
              </a:defRPr>
            </a:lvl8pPr>
            <a:lvl9pPr indent="0" lvl="8" marL="0" algn="ctr">
              <a:spcBef>
                <a:spcPts val="0"/>
              </a:spcBef>
              <a:buNone/>
              <a:defRPr b="1" sz="1400">
                <a:solidFill>
                  <a:schemeClr val="dk2"/>
                </a:solidFill>
                <a:latin typeface="Twentieth Century"/>
                <a:ea typeface="Twentieth Century"/>
                <a:cs typeface="Twentieth Century"/>
                <a:sym typeface="Twentieth Century"/>
              </a:defRPr>
            </a:lvl9pPr>
          </a:lstStyle>
          <a:p>
            <a:pPr indent="0" lvl="0" marL="0" rtl="0" algn="ctr">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3.xml"/></Relationships>
</file>

<file path=ppt/slideMasters/_rels/slideMaster2.xml.rels><?xml version="1.0" encoding="UTF-8" standalone="yes"?><Relationships xmlns="http://schemas.openxmlformats.org/package/2006/relationships"><Relationship Id="rId11" Type="http://schemas.openxmlformats.org/officeDocument/2006/relationships/slideLayout" Target="../slideLayouts/slideLayout12.xml"/><Relationship Id="rId10" Type="http://schemas.openxmlformats.org/officeDocument/2006/relationships/slideLayout" Target="../slideLayouts/slideLayout11.xml"/><Relationship Id="rId13" Type="http://schemas.openxmlformats.org/officeDocument/2006/relationships/theme" Target="../theme/theme2.xml"/><Relationship Id="rId12" Type="http://schemas.openxmlformats.org/officeDocument/2006/relationships/slideLayout" Target="../slideLayouts/slideLayout13.xml"/><Relationship Id="rId1" Type="http://schemas.openxmlformats.org/officeDocument/2006/relationships/slideLayout" Target="../slideLayouts/slideLayout2.xml"/><Relationship Id="rId2" Type="http://schemas.openxmlformats.org/officeDocument/2006/relationships/slideLayout" Target="../slideLayouts/slideLayout3.xml"/><Relationship Id="rId3" Type="http://schemas.openxmlformats.org/officeDocument/2006/relationships/slideLayout" Target="../slideLayouts/slideLayout4.xml"/><Relationship Id="rId4" Type="http://schemas.openxmlformats.org/officeDocument/2006/relationships/slideLayout" Target="../slideLayouts/slideLayout5.xml"/><Relationship Id="rId9" Type="http://schemas.openxmlformats.org/officeDocument/2006/relationships/slideLayout" Target="../slideLayouts/slideLayout10.xml"/><Relationship Id="rId5" Type="http://schemas.openxmlformats.org/officeDocument/2006/relationships/slideLayout" Target="../slideLayouts/slideLayout6.xml"/><Relationship Id="rId6" Type="http://schemas.openxmlformats.org/officeDocument/2006/relationships/slideLayout" Target="../slideLayouts/slideLayout7.xml"/><Relationship Id="rId7" Type="http://schemas.openxmlformats.org/officeDocument/2006/relationships/slideLayout" Target="../slideLayouts/slideLayout8.xml"/><Relationship Id="rId8"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dk1"/>
        </a:solidFill>
      </p:bgPr>
    </p:bg>
    <p:spTree>
      <p:nvGrpSpPr>
        <p:cNvPr id="9" name="Shape 9"/>
        <p:cNvGrpSpPr/>
        <p:nvPr/>
      </p:nvGrpSpPr>
      <p:grpSpPr>
        <a:xfrm>
          <a:off x="0" y="0"/>
          <a:ext cx="0" cy="0"/>
          <a:chOff x="0" y="0"/>
          <a:chExt cx="0" cy="0"/>
        </a:xfrm>
      </p:grpSpPr>
      <p:sp>
        <p:nvSpPr>
          <p:cNvPr id="10" name="Google Shape;10;p118"/>
          <p:cNvSpPr txBox="1"/>
          <p:nvPr>
            <p:ph type="title"/>
          </p:nvPr>
        </p:nvSpPr>
        <p:spPr>
          <a:xfrm>
            <a:off x="609600" y="228600"/>
            <a:ext cx="8153400" cy="990600"/>
          </a:xfrm>
          <a:prstGeom prst="rect">
            <a:avLst/>
          </a:prstGeom>
          <a:noFill/>
          <a:ln>
            <a:noFill/>
          </a:ln>
        </p:spPr>
        <p:txBody>
          <a:bodyPr anchorCtr="0" anchor="ctr" bIns="45700" lIns="91425" spcFirstLastPara="1" rIns="91425" wrap="square" tIns="45700">
            <a:normAutofit/>
          </a:bodyPr>
          <a:lstStyle>
            <a:lvl1pPr lvl="0" marR="0" rtl="0" algn="l">
              <a:spcBef>
                <a:spcPts val="0"/>
              </a:spcBef>
              <a:spcAft>
                <a:spcPts val="0"/>
              </a:spcAft>
              <a:buClr>
                <a:schemeClr val="lt2"/>
              </a:buClr>
              <a:buSzPts val="4400"/>
              <a:buFont typeface="Twentieth Century"/>
              <a:buNone/>
              <a:defRPr b="0" i="0" sz="4400" u="none" cap="none" strike="noStrike">
                <a:solidFill>
                  <a:schemeClr val="lt2"/>
                </a:solidFill>
                <a:latin typeface="Twentieth Century"/>
                <a:ea typeface="Twentieth Century"/>
                <a:cs typeface="Twentieth Century"/>
                <a:sym typeface="Twentieth Century"/>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11" name="Google Shape;11;p118"/>
          <p:cNvSpPr txBox="1"/>
          <p:nvPr>
            <p:ph idx="1" type="body"/>
          </p:nvPr>
        </p:nvSpPr>
        <p:spPr>
          <a:xfrm>
            <a:off x="612648" y="1600200"/>
            <a:ext cx="8153400" cy="4526280"/>
          </a:xfrm>
          <a:prstGeom prst="rect">
            <a:avLst/>
          </a:prstGeom>
          <a:noFill/>
          <a:ln>
            <a:noFill/>
          </a:ln>
        </p:spPr>
        <p:txBody>
          <a:bodyPr anchorCtr="0" anchor="t" bIns="45700" lIns="91425" spcFirstLastPara="1" rIns="91425" wrap="square" tIns="45700">
            <a:normAutofit/>
          </a:bodyPr>
          <a:lstStyle>
            <a:lvl1pPr indent="-339090" lvl="0" marL="457200" marR="0" rtl="0" algn="l">
              <a:spcBef>
                <a:spcPts val="700"/>
              </a:spcBef>
              <a:spcAft>
                <a:spcPts val="0"/>
              </a:spcAft>
              <a:buClr>
                <a:schemeClr val="accent2"/>
              </a:buClr>
              <a:buSzPts val="1740"/>
              <a:buFont typeface="Noto Sans Symbols"/>
              <a:buChar char="◻"/>
              <a:defRPr b="0" i="0" sz="2900" u="none" cap="none" strike="noStrike">
                <a:solidFill>
                  <a:schemeClr val="lt1"/>
                </a:solidFill>
                <a:latin typeface="Twentieth Century"/>
                <a:ea typeface="Twentieth Century"/>
                <a:cs typeface="Twentieth Century"/>
                <a:sym typeface="Twentieth Century"/>
              </a:defRPr>
            </a:lvl1pPr>
            <a:lvl2pPr indent="-344169" lvl="1" marL="914400" marR="0" rtl="0" algn="l">
              <a:spcBef>
                <a:spcPts val="550"/>
              </a:spcBef>
              <a:spcAft>
                <a:spcPts val="0"/>
              </a:spcAft>
              <a:buClr>
                <a:schemeClr val="accent1"/>
              </a:buClr>
              <a:buSzPts val="1820"/>
              <a:buFont typeface="Noto Sans Symbols"/>
              <a:buChar char="🞑"/>
              <a:defRPr b="0" i="0" sz="2600" u="none" cap="none" strike="noStrike">
                <a:solidFill>
                  <a:schemeClr val="lt1"/>
                </a:solidFill>
                <a:latin typeface="Twentieth Century"/>
                <a:ea typeface="Twentieth Century"/>
                <a:cs typeface="Twentieth Century"/>
                <a:sym typeface="Twentieth Century"/>
              </a:defRPr>
            </a:lvl2pPr>
            <a:lvl3pPr indent="-338137" lvl="2" marL="1371600" marR="0" rtl="0" algn="l">
              <a:spcBef>
                <a:spcPts val="500"/>
              </a:spcBef>
              <a:spcAft>
                <a:spcPts val="0"/>
              </a:spcAft>
              <a:buClr>
                <a:schemeClr val="accent2"/>
              </a:buClr>
              <a:buSzPts val="1725"/>
              <a:buFont typeface="Noto Sans Symbols"/>
              <a:buChar char="■"/>
              <a:defRPr b="0" i="0" sz="2300" u="none" cap="none" strike="noStrike">
                <a:solidFill>
                  <a:schemeClr val="lt1"/>
                </a:solidFill>
                <a:latin typeface="Twentieth Century"/>
                <a:ea typeface="Twentieth Century"/>
                <a:cs typeface="Twentieth Century"/>
                <a:sym typeface="Twentieth Century"/>
              </a:defRPr>
            </a:lvl3pPr>
            <a:lvl4pPr indent="-323850" lvl="3" marL="1828800" marR="0" rtl="0" algn="l">
              <a:spcBef>
                <a:spcPts val="400"/>
              </a:spcBef>
              <a:spcAft>
                <a:spcPts val="0"/>
              </a:spcAft>
              <a:buClr>
                <a:schemeClr val="accent3"/>
              </a:buClr>
              <a:buSzPts val="1500"/>
              <a:buFont typeface="Noto Sans Symbols"/>
              <a:buChar char="■"/>
              <a:defRPr b="0" i="0" sz="2000" u="none" cap="none" strike="noStrike">
                <a:solidFill>
                  <a:schemeClr val="lt1"/>
                </a:solidFill>
                <a:latin typeface="Twentieth Century"/>
                <a:ea typeface="Twentieth Century"/>
                <a:cs typeface="Twentieth Century"/>
                <a:sym typeface="Twentieth Century"/>
              </a:defRPr>
            </a:lvl4pPr>
            <a:lvl5pPr indent="-311150" lvl="4" marL="2286000" marR="0" rtl="0" algn="l">
              <a:spcBef>
                <a:spcPts val="400"/>
              </a:spcBef>
              <a:spcAft>
                <a:spcPts val="0"/>
              </a:spcAft>
              <a:buClr>
                <a:schemeClr val="accent4"/>
              </a:buClr>
              <a:buSzPts val="1300"/>
              <a:buFont typeface="Noto Sans Symbols"/>
              <a:buChar char="■"/>
              <a:defRPr b="0" i="0" sz="2000" u="none" cap="none" strike="noStrike">
                <a:solidFill>
                  <a:schemeClr val="lt1"/>
                </a:solidFill>
                <a:latin typeface="Twentieth Century"/>
                <a:ea typeface="Twentieth Century"/>
                <a:cs typeface="Twentieth Century"/>
                <a:sym typeface="Twentieth Century"/>
              </a:defRPr>
            </a:lvl5pPr>
            <a:lvl6pPr indent="-342900" lvl="5" marL="2743200" marR="0" rtl="0" algn="l">
              <a:spcBef>
                <a:spcPts val="360"/>
              </a:spcBef>
              <a:spcAft>
                <a:spcPts val="0"/>
              </a:spcAft>
              <a:buClr>
                <a:schemeClr val="accent1"/>
              </a:buClr>
              <a:buSzPts val="1800"/>
              <a:buFont typeface="Noto Sans Symbols"/>
              <a:buChar char="▪"/>
              <a:defRPr b="0" i="0" sz="1800" u="none" cap="none" strike="noStrike">
                <a:solidFill>
                  <a:schemeClr val="lt1"/>
                </a:solidFill>
                <a:latin typeface="Twentieth Century"/>
                <a:ea typeface="Twentieth Century"/>
                <a:cs typeface="Twentieth Century"/>
                <a:sym typeface="Twentieth Century"/>
              </a:defRPr>
            </a:lvl6pPr>
            <a:lvl7pPr indent="-342900" lvl="6" marL="3200400" marR="0" rtl="0" algn="l">
              <a:spcBef>
                <a:spcPts val="360"/>
              </a:spcBef>
              <a:spcAft>
                <a:spcPts val="0"/>
              </a:spcAft>
              <a:buClr>
                <a:schemeClr val="accent2"/>
              </a:buClr>
              <a:buSzPts val="1800"/>
              <a:buFont typeface="Noto Sans Symbols"/>
              <a:buChar char="▪"/>
              <a:defRPr b="0" i="0" sz="1800" u="none" cap="none" strike="noStrike">
                <a:solidFill>
                  <a:schemeClr val="lt1"/>
                </a:solidFill>
                <a:latin typeface="Twentieth Century"/>
                <a:ea typeface="Twentieth Century"/>
                <a:cs typeface="Twentieth Century"/>
                <a:sym typeface="Twentieth Century"/>
              </a:defRPr>
            </a:lvl7pPr>
            <a:lvl8pPr indent="-342900" lvl="7" marL="3657600" marR="0" rtl="0" algn="l">
              <a:spcBef>
                <a:spcPts val="360"/>
              </a:spcBef>
              <a:spcAft>
                <a:spcPts val="0"/>
              </a:spcAft>
              <a:buClr>
                <a:schemeClr val="accent3"/>
              </a:buClr>
              <a:buSzPts val="1800"/>
              <a:buFont typeface="Noto Sans Symbols"/>
              <a:buChar char="▪"/>
              <a:defRPr b="0" i="0" sz="1800" u="none" cap="none" strike="noStrike">
                <a:solidFill>
                  <a:schemeClr val="lt1"/>
                </a:solidFill>
                <a:latin typeface="Twentieth Century"/>
                <a:ea typeface="Twentieth Century"/>
                <a:cs typeface="Twentieth Century"/>
                <a:sym typeface="Twentieth Century"/>
              </a:defRPr>
            </a:lvl8pPr>
            <a:lvl9pPr indent="-342900" lvl="8" marL="4114800" marR="0" rtl="0" algn="l">
              <a:spcBef>
                <a:spcPts val="360"/>
              </a:spcBef>
              <a:spcAft>
                <a:spcPts val="0"/>
              </a:spcAft>
              <a:buClr>
                <a:schemeClr val="accent4"/>
              </a:buClr>
              <a:buSzPts val="1800"/>
              <a:buFont typeface="Noto Sans Symbols"/>
              <a:buChar char="▪"/>
              <a:defRPr b="0" i="0" sz="1800" u="none" cap="none" strike="noStrike">
                <a:solidFill>
                  <a:schemeClr val="lt1"/>
                </a:solidFill>
                <a:latin typeface="Twentieth Century"/>
                <a:ea typeface="Twentieth Century"/>
                <a:cs typeface="Twentieth Century"/>
                <a:sym typeface="Twentieth Century"/>
              </a:defRPr>
            </a:lvl9pPr>
          </a:lstStyle>
          <a:p/>
        </p:txBody>
      </p:sp>
      <p:sp>
        <p:nvSpPr>
          <p:cNvPr id="12" name="Google Shape;12;p118"/>
          <p:cNvSpPr txBox="1"/>
          <p:nvPr>
            <p:ph idx="10" type="dt"/>
          </p:nvPr>
        </p:nvSpPr>
        <p:spPr>
          <a:xfrm>
            <a:off x="6096000" y="6248400"/>
            <a:ext cx="2667000" cy="365125"/>
          </a:xfrm>
          <a:prstGeom prst="rect">
            <a:avLst/>
          </a:prstGeom>
          <a:noFill/>
          <a:ln>
            <a:noFill/>
          </a:ln>
        </p:spPr>
        <p:txBody>
          <a:bodyPr anchorCtr="0" anchor="ctr" bIns="45700" lIns="91425" spcFirstLastPara="1" rIns="91425" wrap="square" tIns="45700">
            <a:noAutofit/>
          </a:bodyPr>
          <a:lstStyle>
            <a:lvl1pPr lvl="0" marR="0" rtl="0" algn="l">
              <a:spcBef>
                <a:spcPts val="0"/>
              </a:spcBef>
              <a:spcAft>
                <a:spcPts val="0"/>
              </a:spcAft>
              <a:buSzPts val="1400"/>
              <a:buNone/>
              <a:defRPr b="0" i="0" sz="1400" u="none" cap="none" strike="noStrike">
                <a:solidFill>
                  <a:schemeClr val="lt2"/>
                </a:solidFill>
                <a:latin typeface="Twentieth Century"/>
                <a:ea typeface="Twentieth Century"/>
                <a:cs typeface="Twentieth Century"/>
                <a:sym typeface="Twentieth Century"/>
              </a:defRPr>
            </a:lvl1pPr>
            <a:lvl2pPr lvl="1" marR="0" rtl="0" algn="l">
              <a:spcBef>
                <a:spcPts val="0"/>
              </a:spcBef>
              <a:spcAft>
                <a:spcPts val="0"/>
              </a:spcAft>
              <a:buSzPts val="1400"/>
              <a:buNone/>
              <a:defRPr b="0" i="0" sz="1800" u="none" cap="none" strike="noStrike">
                <a:solidFill>
                  <a:schemeClr val="lt1"/>
                </a:solidFill>
                <a:latin typeface="Twentieth Century"/>
                <a:ea typeface="Twentieth Century"/>
                <a:cs typeface="Twentieth Century"/>
                <a:sym typeface="Twentieth Century"/>
              </a:defRPr>
            </a:lvl2pPr>
            <a:lvl3pPr lvl="2" marR="0" rtl="0" algn="l">
              <a:spcBef>
                <a:spcPts val="0"/>
              </a:spcBef>
              <a:spcAft>
                <a:spcPts val="0"/>
              </a:spcAft>
              <a:buSzPts val="1400"/>
              <a:buNone/>
              <a:defRPr b="0" i="0" sz="1800" u="none" cap="none" strike="noStrike">
                <a:solidFill>
                  <a:schemeClr val="lt1"/>
                </a:solidFill>
                <a:latin typeface="Twentieth Century"/>
                <a:ea typeface="Twentieth Century"/>
                <a:cs typeface="Twentieth Century"/>
                <a:sym typeface="Twentieth Century"/>
              </a:defRPr>
            </a:lvl3pPr>
            <a:lvl4pPr lvl="3" marR="0" rtl="0" algn="l">
              <a:spcBef>
                <a:spcPts val="0"/>
              </a:spcBef>
              <a:spcAft>
                <a:spcPts val="0"/>
              </a:spcAft>
              <a:buSzPts val="1400"/>
              <a:buNone/>
              <a:defRPr b="0" i="0" sz="1800" u="none" cap="none" strike="noStrike">
                <a:solidFill>
                  <a:schemeClr val="lt1"/>
                </a:solidFill>
                <a:latin typeface="Twentieth Century"/>
                <a:ea typeface="Twentieth Century"/>
                <a:cs typeface="Twentieth Century"/>
                <a:sym typeface="Twentieth Century"/>
              </a:defRPr>
            </a:lvl4pPr>
            <a:lvl5pPr lvl="4" marR="0" rtl="0" algn="l">
              <a:spcBef>
                <a:spcPts val="0"/>
              </a:spcBef>
              <a:spcAft>
                <a:spcPts val="0"/>
              </a:spcAft>
              <a:buSzPts val="1400"/>
              <a:buNone/>
              <a:defRPr b="0" i="0" sz="1800" u="none" cap="none" strike="noStrike">
                <a:solidFill>
                  <a:schemeClr val="lt1"/>
                </a:solidFill>
                <a:latin typeface="Twentieth Century"/>
                <a:ea typeface="Twentieth Century"/>
                <a:cs typeface="Twentieth Century"/>
                <a:sym typeface="Twentieth Century"/>
              </a:defRPr>
            </a:lvl5pPr>
            <a:lvl6pPr lvl="5" marR="0" rtl="0" algn="l">
              <a:spcBef>
                <a:spcPts val="0"/>
              </a:spcBef>
              <a:spcAft>
                <a:spcPts val="0"/>
              </a:spcAft>
              <a:buSzPts val="1400"/>
              <a:buNone/>
              <a:defRPr b="0" i="0" sz="1800" u="none" cap="none" strike="noStrike">
                <a:solidFill>
                  <a:schemeClr val="lt1"/>
                </a:solidFill>
                <a:latin typeface="Twentieth Century"/>
                <a:ea typeface="Twentieth Century"/>
                <a:cs typeface="Twentieth Century"/>
                <a:sym typeface="Twentieth Century"/>
              </a:defRPr>
            </a:lvl6pPr>
            <a:lvl7pPr lvl="6" marR="0" rtl="0" algn="l">
              <a:spcBef>
                <a:spcPts val="0"/>
              </a:spcBef>
              <a:spcAft>
                <a:spcPts val="0"/>
              </a:spcAft>
              <a:buSzPts val="1400"/>
              <a:buNone/>
              <a:defRPr b="0" i="0" sz="1800" u="none" cap="none" strike="noStrike">
                <a:solidFill>
                  <a:schemeClr val="lt1"/>
                </a:solidFill>
                <a:latin typeface="Twentieth Century"/>
                <a:ea typeface="Twentieth Century"/>
                <a:cs typeface="Twentieth Century"/>
                <a:sym typeface="Twentieth Century"/>
              </a:defRPr>
            </a:lvl7pPr>
            <a:lvl8pPr lvl="7" marR="0" rtl="0" algn="l">
              <a:spcBef>
                <a:spcPts val="0"/>
              </a:spcBef>
              <a:spcAft>
                <a:spcPts val="0"/>
              </a:spcAft>
              <a:buSzPts val="1400"/>
              <a:buNone/>
              <a:defRPr b="0" i="0" sz="1800" u="none" cap="none" strike="noStrike">
                <a:solidFill>
                  <a:schemeClr val="lt1"/>
                </a:solidFill>
                <a:latin typeface="Twentieth Century"/>
                <a:ea typeface="Twentieth Century"/>
                <a:cs typeface="Twentieth Century"/>
                <a:sym typeface="Twentieth Century"/>
              </a:defRPr>
            </a:lvl8pPr>
            <a:lvl9pPr lvl="8" marR="0" rtl="0" algn="l">
              <a:spcBef>
                <a:spcPts val="0"/>
              </a:spcBef>
              <a:spcAft>
                <a:spcPts val="0"/>
              </a:spcAft>
              <a:buSzPts val="1400"/>
              <a:buNone/>
              <a:defRPr b="0" i="0" sz="1800" u="none" cap="none" strike="noStrike">
                <a:solidFill>
                  <a:schemeClr val="lt1"/>
                </a:solidFill>
                <a:latin typeface="Twentieth Century"/>
                <a:ea typeface="Twentieth Century"/>
                <a:cs typeface="Twentieth Century"/>
                <a:sym typeface="Twentieth Century"/>
              </a:defRPr>
            </a:lvl9pPr>
          </a:lstStyle>
          <a:p/>
        </p:txBody>
      </p:sp>
      <p:sp>
        <p:nvSpPr>
          <p:cNvPr id="13" name="Google Shape;13;p118"/>
          <p:cNvSpPr txBox="1"/>
          <p:nvPr>
            <p:ph idx="11" type="ftr"/>
          </p:nvPr>
        </p:nvSpPr>
        <p:spPr>
          <a:xfrm>
            <a:off x="609600" y="6248206"/>
            <a:ext cx="5421083" cy="365125"/>
          </a:xfrm>
          <a:prstGeom prst="rect">
            <a:avLst/>
          </a:prstGeom>
          <a:noFill/>
          <a:ln>
            <a:noFill/>
          </a:ln>
        </p:spPr>
        <p:txBody>
          <a:bodyPr anchorCtr="0" anchor="ctr" bIns="45700" lIns="91425" spcFirstLastPara="1" rIns="91425" wrap="square" tIns="45700">
            <a:noAutofit/>
          </a:bodyPr>
          <a:lstStyle>
            <a:lvl1pPr lvl="0" marR="0" rtl="0" algn="r">
              <a:spcBef>
                <a:spcPts val="0"/>
              </a:spcBef>
              <a:spcAft>
                <a:spcPts val="0"/>
              </a:spcAft>
              <a:buSzPts val="1400"/>
              <a:buNone/>
              <a:defRPr b="0" i="0" sz="2000" u="none" cap="none" strike="noStrike">
                <a:solidFill>
                  <a:schemeClr val="lt2"/>
                </a:solidFill>
                <a:latin typeface="Twentieth Century"/>
                <a:ea typeface="Twentieth Century"/>
                <a:cs typeface="Twentieth Century"/>
                <a:sym typeface="Twentieth Century"/>
              </a:defRPr>
            </a:lvl1pPr>
            <a:lvl2pPr lvl="1" marR="0" rtl="0" algn="l">
              <a:spcBef>
                <a:spcPts val="0"/>
              </a:spcBef>
              <a:spcAft>
                <a:spcPts val="0"/>
              </a:spcAft>
              <a:buSzPts val="1400"/>
              <a:buNone/>
              <a:defRPr b="0" i="0" sz="1800" u="none" cap="none" strike="noStrike">
                <a:solidFill>
                  <a:schemeClr val="lt1"/>
                </a:solidFill>
                <a:latin typeface="Twentieth Century"/>
                <a:ea typeface="Twentieth Century"/>
                <a:cs typeface="Twentieth Century"/>
                <a:sym typeface="Twentieth Century"/>
              </a:defRPr>
            </a:lvl2pPr>
            <a:lvl3pPr lvl="2" marR="0" rtl="0" algn="l">
              <a:spcBef>
                <a:spcPts val="0"/>
              </a:spcBef>
              <a:spcAft>
                <a:spcPts val="0"/>
              </a:spcAft>
              <a:buSzPts val="1400"/>
              <a:buNone/>
              <a:defRPr b="0" i="0" sz="1800" u="none" cap="none" strike="noStrike">
                <a:solidFill>
                  <a:schemeClr val="lt1"/>
                </a:solidFill>
                <a:latin typeface="Twentieth Century"/>
                <a:ea typeface="Twentieth Century"/>
                <a:cs typeface="Twentieth Century"/>
                <a:sym typeface="Twentieth Century"/>
              </a:defRPr>
            </a:lvl3pPr>
            <a:lvl4pPr lvl="3" marR="0" rtl="0" algn="l">
              <a:spcBef>
                <a:spcPts val="0"/>
              </a:spcBef>
              <a:spcAft>
                <a:spcPts val="0"/>
              </a:spcAft>
              <a:buSzPts val="1400"/>
              <a:buNone/>
              <a:defRPr b="0" i="0" sz="1800" u="none" cap="none" strike="noStrike">
                <a:solidFill>
                  <a:schemeClr val="lt1"/>
                </a:solidFill>
                <a:latin typeface="Twentieth Century"/>
                <a:ea typeface="Twentieth Century"/>
                <a:cs typeface="Twentieth Century"/>
                <a:sym typeface="Twentieth Century"/>
              </a:defRPr>
            </a:lvl4pPr>
            <a:lvl5pPr lvl="4" marR="0" rtl="0" algn="l">
              <a:spcBef>
                <a:spcPts val="0"/>
              </a:spcBef>
              <a:spcAft>
                <a:spcPts val="0"/>
              </a:spcAft>
              <a:buSzPts val="1400"/>
              <a:buNone/>
              <a:defRPr b="0" i="0" sz="1800" u="none" cap="none" strike="noStrike">
                <a:solidFill>
                  <a:schemeClr val="lt1"/>
                </a:solidFill>
                <a:latin typeface="Twentieth Century"/>
                <a:ea typeface="Twentieth Century"/>
                <a:cs typeface="Twentieth Century"/>
                <a:sym typeface="Twentieth Century"/>
              </a:defRPr>
            </a:lvl5pPr>
            <a:lvl6pPr lvl="5" marR="0" rtl="0" algn="l">
              <a:spcBef>
                <a:spcPts val="0"/>
              </a:spcBef>
              <a:spcAft>
                <a:spcPts val="0"/>
              </a:spcAft>
              <a:buSzPts val="1400"/>
              <a:buNone/>
              <a:defRPr b="0" i="0" sz="1800" u="none" cap="none" strike="noStrike">
                <a:solidFill>
                  <a:schemeClr val="lt1"/>
                </a:solidFill>
                <a:latin typeface="Twentieth Century"/>
                <a:ea typeface="Twentieth Century"/>
                <a:cs typeface="Twentieth Century"/>
                <a:sym typeface="Twentieth Century"/>
              </a:defRPr>
            </a:lvl6pPr>
            <a:lvl7pPr lvl="6" marR="0" rtl="0" algn="l">
              <a:spcBef>
                <a:spcPts val="0"/>
              </a:spcBef>
              <a:spcAft>
                <a:spcPts val="0"/>
              </a:spcAft>
              <a:buSzPts val="1400"/>
              <a:buNone/>
              <a:defRPr b="0" i="0" sz="1800" u="none" cap="none" strike="noStrike">
                <a:solidFill>
                  <a:schemeClr val="lt1"/>
                </a:solidFill>
                <a:latin typeface="Twentieth Century"/>
                <a:ea typeface="Twentieth Century"/>
                <a:cs typeface="Twentieth Century"/>
                <a:sym typeface="Twentieth Century"/>
              </a:defRPr>
            </a:lvl7pPr>
            <a:lvl8pPr lvl="7" marR="0" rtl="0" algn="l">
              <a:spcBef>
                <a:spcPts val="0"/>
              </a:spcBef>
              <a:spcAft>
                <a:spcPts val="0"/>
              </a:spcAft>
              <a:buSzPts val="1400"/>
              <a:buNone/>
              <a:defRPr b="0" i="0" sz="1800" u="none" cap="none" strike="noStrike">
                <a:solidFill>
                  <a:schemeClr val="lt1"/>
                </a:solidFill>
                <a:latin typeface="Twentieth Century"/>
                <a:ea typeface="Twentieth Century"/>
                <a:cs typeface="Twentieth Century"/>
                <a:sym typeface="Twentieth Century"/>
              </a:defRPr>
            </a:lvl8pPr>
            <a:lvl9pPr lvl="8" marR="0" rtl="0" algn="l">
              <a:spcBef>
                <a:spcPts val="0"/>
              </a:spcBef>
              <a:spcAft>
                <a:spcPts val="0"/>
              </a:spcAft>
              <a:buSzPts val="1400"/>
              <a:buNone/>
              <a:defRPr b="0" i="0" sz="1800" u="none" cap="none" strike="noStrike">
                <a:solidFill>
                  <a:schemeClr val="lt1"/>
                </a:solidFill>
                <a:latin typeface="Twentieth Century"/>
                <a:ea typeface="Twentieth Century"/>
                <a:cs typeface="Twentieth Century"/>
                <a:sym typeface="Twentieth Century"/>
              </a:defRPr>
            </a:lvl9pPr>
          </a:lstStyle>
          <a:p/>
        </p:txBody>
      </p:sp>
      <p:sp>
        <p:nvSpPr>
          <p:cNvPr id="14" name="Google Shape;14;p118"/>
          <p:cNvSpPr/>
          <p:nvPr/>
        </p:nvSpPr>
        <p:spPr>
          <a:xfrm>
            <a:off x="0" y="1234440"/>
            <a:ext cx="9144000" cy="320040"/>
          </a:xfrm>
          <a:prstGeom prst="rect">
            <a:avLst/>
          </a:prstGeom>
          <a:solidFill>
            <a:srgbClr val="FFFFFF"/>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Twentieth Century"/>
              <a:ea typeface="Twentieth Century"/>
              <a:cs typeface="Twentieth Century"/>
              <a:sym typeface="Twentieth Century"/>
            </a:endParaRPr>
          </a:p>
        </p:txBody>
      </p:sp>
      <p:sp>
        <p:nvSpPr>
          <p:cNvPr id="15" name="Google Shape;15;p118"/>
          <p:cNvSpPr/>
          <p:nvPr/>
        </p:nvSpPr>
        <p:spPr>
          <a:xfrm>
            <a:off x="0" y="1280160"/>
            <a:ext cx="533400" cy="228600"/>
          </a:xfrm>
          <a:prstGeom prst="rect">
            <a:avLst/>
          </a:prstGeom>
          <a:solidFill>
            <a:schemeClr val="accen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Twentieth Century"/>
              <a:ea typeface="Twentieth Century"/>
              <a:cs typeface="Twentieth Century"/>
              <a:sym typeface="Twentieth Century"/>
            </a:endParaRPr>
          </a:p>
        </p:txBody>
      </p:sp>
      <p:sp>
        <p:nvSpPr>
          <p:cNvPr id="16" name="Google Shape;16;p118"/>
          <p:cNvSpPr/>
          <p:nvPr/>
        </p:nvSpPr>
        <p:spPr>
          <a:xfrm>
            <a:off x="590550" y="1280160"/>
            <a:ext cx="8553450" cy="228600"/>
          </a:xfrm>
          <a:prstGeom prst="rect">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Twentieth Century"/>
              <a:ea typeface="Twentieth Century"/>
              <a:cs typeface="Twentieth Century"/>
              <a:sym typeface="Twentieth Century"/>
            </a:endParaRPr>
          </a:p>
        </p:txBody>
      </p:sp>
      <p:sp>
        <p:nvSpPr>
          <p:cNvPr id="17" name="Google Shape;17;p118"/>
          <p:cNvSpPr txBox="1"/>
          <p:nvPr>
            <p:ph idx="12" type="sldNum"/>
          </p:nvPr>
        </p:nvSpPr>
        <p:spPr>
          <a:xfrm>
            <a:off x="0" y="1272222"/>
            <a:ext cx="533400" cy="244476"/>
          </a:xfrm>
          <a:prstGeom prst="rect">
            <a:avLst/>
          </a:prstGeom>
          <a:noFill/>
          <a:ln>
            <a:noFill/>
          </a:ln>
        </p:spPr>
        <p:txBody>
          <a:bodyPr anchorCtr="0" anchor="ctr" bIns="45700" lIns="91425" spcFirstLastPara="1" rIns="91425" wrap="square" tIns="45700">
            <a:normAutofit/>
          </a:bodyPr>
          <a:lstStyle>
            <a:lvl1pPr indent="0" lvl="0" marL="0" marR="0" rtl="0" algn="ctr">
              <a:spcBef>
                <a:spcPts val="0"/>
              </a:spcBef>
              <a:buNone/>
              <a:defRPr b="1" i="0" sz="1400" u="none" cap="none" strike="noStrike">
                <a:solidFill>
                  <a:srgbClr val="FFFFFF"/>
                </a:solidFill>
                <a:latin typeface="Twentieth Century"/>
                <a:ea typeface="Twentieth Century"/>
                <a:cs typeface="Twentieth Century"/>
                <a:sym typeface="Twentieth Century"/>
              </a:defRPr>
            </a:lvl1pPr>
            <a:lvl2pPr indent="0" lvl="1" marL="0" marR="0" rtl="0" algn="ctr">
              <a:spcBef>
                <a:spcPts val="0"/>
              </a:spcBef>
              <a:buNone/>
              <a:defRPr b="1" i="0" sz="1400" u="none" cap="none" strike="noStrike">
                <a:solidFill>
                  <a:srgbClr val="FFFFFF"/>
                </a:solidFill>
                <a:latin typeface="Twentieth Century"/>
                <a:ea typeface="Twentieth Century"/>
                <a:cs typeface="Twentieth Century"/>
                <a:sym typeface="Twentieth Century"/>
              </a:defRPr>
            </a:lvl2pPr>
            <a:lvl3pPr indent="0" lvl="2" marL="0" marR="0" rtl="0" algn="ctr">
              <a:spcBef>
                <a:spcPts val="0"/>
              </a:spcBef>
              <a:buNone/>
              <a:defRPr b="1" i="0" sz="1400" u="none" cap="none" strike="noStrike">
                <a:solidFill>
                  <a:srgbClr val="FFFFFF"/>
                </a:solidFill>
                <a:latin typeface="Twentieth Century"/>
                <a:ea typeface="Twentieth Century"/>
                <a:cs typeface="Twentieth Century"/>
                <a:sym typeface="Twentieth Century"/>
              </a:defRPr>
            </a:lvl3pPr>
            <a:lvl4pPr indent="0" lvl="3" marL="0" marR="0" rtl="0" algn="ctr">
              <a:spcBef>
                <a:spcPts val="0"/>
              </a:spcBef>
              <a:buNone/>
              <a:defRPr b="1" i="0" sz="1400" u="none" cap="none" strike="noStrike">
                <a:solidFill>
                  <a:srgbClr val="FFFFFF"/>
                </a:solidFill>
                <a:latin typeface="Twentieth Century"/>
                <a:ea typeface="Twentieth Century"/>
                <a:cs typeface="Twentieth Century"/>
                <a:sym typeface="Twentieth Century"/>
              </a:defRPr>
            </a:lvl4pPr>
            <a:lvl5pPr indent="0" lvl="4" marL="0" marR="0" rtl="0" algn="ctr">
              <a:spcBef>
                <a:spcPts val="0"/>
              </a:spcBef>
              <a:buNone/>
              <a:defRPr b="1" i="0" sz="1400" u="none" cap="none" strike="noStrike">
                <a:solidFill>
                  <a:srgbClr val="FFFFFF"/>
                </a:solidFill>
                <a:latin typeface="Twentieth Century"/>
                <a:ea typeface="Twentieth Century"/>
                <a:cs typeface="Twentieth Century"/>
                <a:sym typeface="Twentieth Century"/>
              </a:defRPr>
            </a:lvl5pPr>
            <a:lvl6pPr indent="0" lvl="5" marL="0" marR="0" rtl="0" algn="ctr">
              <a:spcBef>
                <a:spcPts val="0"/>
              </a:spcBef>
              <a:buNone/>
              <a:defRPr b="1" i="0" sz="1400" u="none" cap="none" strike="noStrike">
                <a:solidFill>
                  <a:srgbClr val="FFFFFF"/>
                </a:solidFill>
                <a:latin typeface="Twentieth Century"/>
                <a:ea typeface="Twentieth Century"/>
                <a:cs typeface="Twentieth Century"/>
                <a:sym typeface="Twentieth Century"/>
              </a:defRPr>
            </a:lvl6pPr>
            <a:lvl7pPr indent="0" lvl="6" marL="0" marR="0" rtl="0" algn="ctr">
              <a:spcBef>
                <a:spcPts val="0"/>
              </a:spcBef>
              <a:buNone/>
              <a:defRPr b="1" i="0" sz="1400" u="none" cap="none" strike="noStrike">
                <a:solidFill>
                  <a:srgbClr val="FFFFFF"/>
                </a:solidFill>
                <a:latin typeface="Twentieth Century"/>
                <a:ea typeface="Twentieth Century"/>
                <a:cs typeface="Twentieth Century"/>
                <a:sym typeface="Twentieth Century"/>
              </a:defRPr>
            </a:lvl7pPr>
            <a:lvl8pPr indent="0" lvl="7" marL="0" marR="0" rtl="0" algn="ctr">
              <a:spcBef>
                <a:spcPts val="0"/>
              </a:spcBef>
              <a:buNone/>
              <a:defRPr b="1" i="0" sz="1400" u="none" cap="none" strike="noStrike">
                <a:solidFill>
                  <a:srgbClr val="FFFFFF"/>
                </a:solidFill>
                <a:latin typeface="Twentieth Century"/>
                <a:ea typeface="Twentieth Century"/>
                <a:cs typeface="Twentieth Century"/>
                <a:sym typeface="Twentieth Century"/>
              </a:defRPr>
            </a:lvl8pPr>
            <a:lvl9pPr indent="0" lvl="8" marL="0" marR="0" rtl="0" algn="ctr">
              <a:spcBef>
                <a:spcPts val="0"/>
              </a:spcBef>
              <a:buNone/>
              <a:defRPr b="1" i="0" sz="1400" u="none" cap="none" strike="noStrike">
                <a:solidFill>
                  <a:srgbClr val="FFFFFF"/>
                </a:solidFill>
                <a:latin typeface="Twentieth Century"/>
                <a:ea typeface="Twentieth Century"/>
                <a:cs typeface="Twentieth Century"/>
                <a:sym typeface="Twentieth Century"/>
              </a:defRPr>
            </a:lvl9pPr>
          </a:lstStyle>
          <a:p>
            <a:pPr indent="0" lvl="0" marL="0" rtl="0" algn="ctr">
              <a:spcBef>
                <a:spcPts val="0"/>
              </a:spcBef>
              <a:spcAft>
                <a:spcPts val="0"/>
              </a:spcAft>
              <a:buNone/>
            </a:pPr>
            <a:fld id="{00000000-1234-1234-1234-123412341234}" type="slidenum">
              <a:rPr lang="en-US"/>
              <a:t>‹#›</a:t>
            </a:fld>
            <a:endParaRPr/>
          </a:p>
        </p:txBody>
      </p:sp>
    </p:spTree>
  </p:cSld>
  <p:clrMap accent1="accent1" accent2="accent2" accent3="accent3" accent4="accent4" accent5="accent5" accent6="accent6" bg1="lt1" bg2="dk2" tx1="dk1" tx2="lt2" folHlink="folHlink" hlink="hlink"/>
  <p:sldLayoutIdLst>
    <p:sldLayoutId id="2147483649" r:id="rId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7" name="Shape 27"/>
        <p:cNvGrpSpPr/>
        <p:nvPr/>
      </p:nvGrpSpPr>
      <p:grpSpPr>
        <a:xfrm>
          <a:off x="0" y="0"/>
          <a:ext cx="0" cy="0"/>
          <a:chOff x="0" y="0"/>
          <a:chExt cx="0" cy="0"/>
        </a:xfrm>
      </p:grpSpPr>
      <p:sp>
        <p:nvSpPr>
          <p:cNvPr id="28" name="Google Shape;28;p117"/>
          <p:cNvSpPr txBox="1"/>
          <p:nvPr>
            <p:ph type="title"/>
          </p:nvPr>
        </p:nvSpPr>
        <p:spPr>
          <a:xfrm>
            <a:off x="609600" y="228600"/>
            <a:ext cx="8153400" cy="990600"/>
          </a:xfrm>
          <a:prstGeom prst="rect">
            <a:avLst/>
          </a:prstGeom>
          <a:noFill/>
          <a:ln>
            <a:noFill/>
          </a:ln>
        </p:spPr>
        <p:txBody>
          <a:bodyPr anchorCtr="0" anchor="ctr" bIns="45700" lIns="91425" spcFirstLastPara="1" rIns="91425" wrap="square" tIns="45700">
            <a:normAutofit/>
          </a:bodyPr>
          <a:lstStyle>
            <a:lvl1pPr lvl="0" marR="0" rtl="0" algn="l">
              <a:spcBef>
                <a:spcPts val="0"/>
              </a:spcBef>
              <a:spcAft>
                <a:spcPts val="0"/>
              </a:spcAft>
              <a:buClr>
                <a:schemeClr val="dk2"/>
              </a:buClr>
              <a:buSzPts val="4400"/>
              <a:buFont typeface="Twentieth Century"/>
              <a:buNone/>
              <a:defRPr b="0" i="0" sz="4400" u="none" cap="none" strike="noStrike">
                <a:solidFill>
                  <a:schemeClr val="dk2"/>
                </a:solidFill>
                <a:latin typeface="Twentieth Century"/>
                <a:ea typeface="Twentieth Century"/>
                <a:cs typeface="Twentieth Century"/>
                <a:sym typeface="Twentieth Century"/>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29" name="Google Shape;29;p117"/>
          <p:cNvSpPr txBox="1"/>
          <p:nvPr>
            <p:ph idx="1" type="body"/>
          </p:nvPr>
        </p:nvSpPr>
        <p:spPr>
          <a:xfrm>
            <a:off x="612648" y="1600200"/>
            <a:ext cx="8153400" cy="4526280"/>
          </a:xfrm>
          <a:prstGeom prst="rect">
            <a:avLst/>
          </a:prstGeom>
          <a:noFill/>
          <a:ln>
            <a:noFill/>
          </a:ln>
        </p:spPr>
        <p:txBody>
          <a:bodyPr anchorCtr="0" anchor="t" bIns="45700" lIns="91425" spcFirstLastPara="1" rIns="91425" wrap="square" tIns="45700">
            <a:normAutofit/>
          </a:bodyPr>
          <a:lstStyle>
            <a:lvl1pPr indent="-339090" lvl="0" marL="457200" marR="0" rtl="0" algn="l">
              <a:spcBef>
                <a:spcPts val="700"/>
              </a:spcBef>
              <a:spcAft>
                <a:spcPts val="0"/>
              </a:spcAft>
              <a:buClr>
                <a:schemeClr val="accent2"/>
              </a:buClr>
              <a:buSzPts val="1740"/>
              <a:buFont typeface="Noto Sans Symbols"/>
              <a:buChar char="◻"/>
              <a:defRPr b="0" i="0" sz="2900" u="none" cap="none" strike="noStrike">
                <a:solidFill>
                  <a:schemeClr val="dk1"/>
                </a:solidFill>
                <a:latin typeface="Twentieth Century"/>
                <a:ea typeface="Twentieth Century"/>
                <a:cs typeface="Twentieth Century"/>
                <a:sym typeface="Twentieth Century"/>
              </a:defRPr>
            </a:lvl1pPr>
            <a:lvl2pPr indent="-344169" lvl="1" marL="914400" marR="0" rtl="0" algn="l">
              <a:spcBef>
                <a:spcPts val="550"/>
              </a:spcBef>
              <a:spcAft>
                <a:spcPts val="0"/>
              </a:spcAft>
              <a:buClr>
                <a:schemeClr val="accent1"/>
              </a:buClr>
              <a:buSzPts val="1820"/>
              <a:buFont typeface="Noto Sans Symbols"/>
              <a:buChar char="🞑"/>
              <a:defRPr b="0" i="0" sz="2600" u="none" cap="none" strike="noStrike">
                <a:solidFill>
                  <a:schemeClr val="dk1"/>
                </a:solidFill>
                <a:latin typeface="Twentieth Century"/>
                <a:ea typeface="Twentieth Century"/>
                <a:cs typeface="Twentieth Century"/>
                <a:sym typeface="Twentieth Century"/>
              </a:defRPr>
            </a:lvl2pPr>
            <a:lvl3pPr indent="-338137" lvl="2" marL="1371600" marR="0" rtl="0" algn="l">
              <a:spcBef>
                <a:spcPts val="500"/>
              </a:spcBef>
              <a:spcAft>
                <a:spcPts val="0"/>
              </a:spcAft>
              <a:buClr>
                <a:schemeClr val="accent2"/>
              </a:buClr>
              <a:buSzPts val="1725"/>
              <a:buFont typeface="Noto Sans Symbols"/>
              <a:buChar char="■"/>
              <a:defRPr b="0" i="0" sz="2300" u="none" cap="none" strike="noStrike">
                <a:solidFill>
                  <a:schemeClr val="dk1"/>
                </a:solidFill>
                <a:latin typeface="Twentieth Century"/>
                <a:ea typeface="Twentieth Century"/>
                <a:cs typeface="Twentieth Century"/>
                <a:sym typeface="Twentieth Century"/>
              </a:defRPr>
            </a:lvl3pPr>
            <a:lvl4pPr indent="-323850" lvl="3" marL="1828800" marR="0" rtl="0" algn="l">
              <a:spcBef>
                <a:spcPts val="400"/>
              </a:spcBef>
              <a:spcAft>
                <a:spcPts val="0"/>
              </a:spcAft>
              <a:buClr>
                <a:schemeClr val="accent3"/>
              </a:buClr>
              <a:buSzPts val="1500"/>
              <a:buFont typeface="Noto Sans Symbols"/>
              <a:buChar char="■"/>
              <a:defRPr b="0" i="0" sz="2000" u="none" cap="none" strike="noStrike">
                <a:solidFill>
                  <a:schemeClr val="dk1"/>
                </a:solidFill>
                <a:latin typeface="Twentieth Century"/>
                <a:ea typeface="Twentieth Century"/>
                <a:cs typeface="Twentieth Century"/>
                <a:sym typeface="Twentieth Century"/>
              </a:defRPr>
            </a:lvl4pPr>
            <a:lvl5pPr indent="-311150" lvl="4" marL="2286000" marR="0" rtl="0" algn="l">
              <a:spcBef>
                <a:spcPts val="400"/>
              </a:spcBef>
              <a:spcAft>
                <a:spcPts val="0"/>
              </a:spcAft>
              <a:buClr>
                <a:schemeClr val="accent4"/>
              </a:buClr>
              <a:buSzPts val="1300"/>
              <a:buFont typeface="Noto Sans Symbols"/>
              <a:buChar char="■"/>
              <a:defRPr b="0" i="0" sz="2000" u="none" cap="none" strike="noStrike">
                <a:solidFill>
                  <a:schemeClr val="dk1"/>
                </a:solidFill>
                <a:latin typeface="Twentieth Century"/>
                <a:ea typeface="Twentieth Century"/>
                <a:cs typeface="Twentieth Century"/>
                <a:sym typeface="Twentieth Century"/>
              </a:defRPr>
            </a:lvl5pPr>
            <a:lvl6pPr indent="-342900" lvl="5" marL="2743200" marR="0" rtl="0" algn="l">
              <a:spcBef>
                <a:spcPts val="360"/>
              </a:spcBef>
              <a:spcAft>
                <a:spcPts val="0"/>
              </a:spcAft>
              <a:buClr>
                <a:schemeClr val="accent1"/>
              </a:buClr>
              <a:buSzPts val="1800"/>
              <a:buFont typeface="Noto Sans Symbols"/>
              <a:buChar char="▪"/>
              <a:defRPr b="0" i="0" sz="1800" u="none" cap="none" strike="noStrike">
                <a:solidFill>
                  <a:schemeClr val="dk1"/>
                </a:solidFill>
                <a:latin typeface="Twentieth Century"/>
                <a:ea typeface="Twentieth Century"/>
                <a:cs typeface="Twentieth Century"/>
                <a:sym typeface="Twentieth Century"/>
              </a:defRPr>
            </a:lvl6pPr>
            <a:lvl7pPr indent="-342900" lvl="6" marL="3200400" marR="0" rtl="0" algn="l">
              <a:spcBef>
                <a:spcPts val="360"/>
              </a:spcBef>
              <a:spcAft>
                <a:spcPts val="0"/>
              </a:spcAft>
              <a:buClr>
                <a:schemeClr val="accent2"/>
              </a:buClr>
              <a:buSzPts val="1800"/>
              <a:buFont typeface="Noto Sans Symbols"/>
              <a:buChar char="▪"/>
              <a:defRPr b="0" i="0" sz="1800" u="none" cap="none" strike="noStrike">
                <a:solidFill>
                  <a:schemeClr val="dk1"/>
                </a:solidFill>
                <a:latin typeface="Twentieth Century"/>
                <a:ea typeface="Twentieth Century"/>
                <a:cs typeface="Twentieth Century"/>
                <a:sym typeface="Twentieth Century"/>
              </a:defRPr>
            </a:lvl7pPr>
            <a:lvl8pPr indent="-342900" lvl="7" marL="3657600" marR="0" rtl="0" algn="l">
              <a:spcBef>
                <a:spcPts val="360"/>
              </a:spcBef>
              <a:spcAft>
                <a:spcPts val="0"/>
              </a:spcAft>
              <a:buClr>
                <a:schemeClr val="accent3"/>
              </a:buClr>
              <a:buSzPts val="1800"/>
              <a:buFont typeface="Noto Sans Symbols"/>
              <a:buChar char="▪"/>
              <a:defRPr b="0" i="0" sz="1800" u="none" cap="none" strike="noStrike">
                <a:solidFill>
                  <a:schemeClr val="dk1"/>
                </a:solidFill>
                <a:latin typeface="Twentieth Century"/>
                <a:ea typeface="Twentieth Century"/>
                <a:cs typeface="Twentieth Century"/>
                <a:sym typeface="Twentieth Century"/>
              </a:defRPr>
            </a:lvl8pPr>
            <a:lvl9pPr indent="-342900" lvl="8" marL="4114800" marR="0" rtl="0" algn="l">
              <a:spcBef>
                <a:spcPts val="360"/>
              </a:spcBef>
              <a:spcAft>
                <a:spcPts val="0"/>
              </a:spcAft>
              <a:buClr>
                <a:schemeClr val="accent4"/>
              </a:buClr>
              <a:buSzPts val="1800"/>
              <a:buFont typeface="Noto Sans Symbols"/>
              <a:buChar char="▪"/>
              <a:defRPr b="0" i="0" sz="1800" u="none" cap="none" strike="noStrike">
                <a:solidFill>
                  <a:schemeClr val="dk1"/>
                </a:solidFill>
                <a:latin typeface="Twentieth Century"/>
                <a:ea typeface="Twentieth Century"/>
                <a:cs typeface="Twentieth Century"/>
                <a:sym typeface="Twentieth Century"/>
              </a:defRPr>
            </a:lvl9pPr>
          </a:lstStyle>
          <a:p/>
        </p:txBody>
      </p:sp>
      <p:sp>
        <p:nvSpPr>
          <p:cNvPr id="30" name="Google Shape;30;p117"/>
          <p:cNvSpPr txBox="1"/>
          <p:nvPr>
            <p:ph idx="10" type="dt"/>
          </p:nvPr>
        </p:nvSpPr>
        <p:spPr>
          <a:xfrm>
            <a:off x="6096000" y="6248400"/>
            <a:ext cx="2667000" cy="365125"/>
          </a:xfrm>
          <a:prstGeom prst="rect">
            <a:avLst/>
          </a:prstGeom>
          <a:noFill/>
          <a:ln>
            <a:noFill/>
          </a:ln>
        </p:spPr>
        <p:txBody>
          <a:bodyPr anchorCtr="0" anchor="ctr" bIns="45700" lIns="91425" spcFirstLastPara="1" rIns="91425" wrap="square" tIns="45700">
            <a:noAutofit/>
          </a:bodyPr>
          <a:lstStyle>
            <a:lvl1pPr lvl="0" marR="0" rtl="0" algn="l">
              <a:spcBef>
                <a:spcPts val="0"/>
              </a:spcBef>
              <a:spcAft>
                <a:spcPts val="0"/>
              </a:spcAft>
              <a:buSzPts val="1400"/>
              <a:buNone/>
              <a:defRPr b="0" i="0" sz="1400" u="none" cap="none" strike="noStrike">
                <a:solidFill>
                  <a:schemeClr val="dk2"/>
                </a:solidFill>
                <a:latin typeface="Twentieth Century"/>
                <a:ea typeface="Twentieth Century"/>
                <a:cs typeface="Twentieth Century"/>
                <a:sym typeface="Twentieth Century"/>
              </a:defRPr>
            </a:lvl1pPr>
            <a:lvl2pPr lvl="1" marR="0" rtl="0" algn="l">
              <a:spcBef>
                <a:spcPts val="0"/>
              </a:spcBef>
              <a:spcAft>
                <a:spcPts val="0"/>
              </a:spcAft>
              <a:buSzPts val="1400"/>
              <a:buNone/>
              <a:defRPr b="0" i="0" sz="1800" u="none" cap="none" strike="noStrike">
                <a:solidFill>
                  <a:schemeClr val="dk1"/>
                </a:solidFill>
                <a:latin typeface="Twentieth Century"/>
                <a:ea typeface="Twentieth Century"/>
                <a:cs typeface="Twentieth Century"/>
                <a:sym typeface="Twentieth Century"/>
              </a:defRPr>
            </a:lvl2pPr>
            <a:lvl3pPr lvl="2" marR="0" rtl="0" algn="l">
              <a:spcBef>
                <a:spcPts val="0"/>
              </a:spcBef>
              <a:spcAft>
                <a:spcPts val="0"/>
              </a:spcAft>
              <a:buSzPts val="1400"/>
              <a:buNone/>
              <a:defRPr b="0" i="0" sz="1800" u="none" cap="none" strike="noStrike">
                <a:solidFill>
                  <a:schemeClr val="dk1"/>
                </a:solidFill>
                <a:latin typeface="Twentieth Century"/>
                <a:ea typeface="Twentieth Century"/>
                <a:cs typeface="Twentieth Century"/>
                <a:sym typeface="Twentieth Century"/>
              </a:defRPr>
            </a:lvl3pPr>
            <a:lvl4pPr lvl="3" marR="0" rtl="0" algn="l">
              <a:spcBef>
                <a:spcPts val="0"/>
              </a:spcBef>
              <a:spcAft>
                <a:spcPts val="0"/>
              </a:spcAft>
              <a:buSzPts val="1400"/>
              <a:buNone/>
              <a:defRPr b="0" i="0" sz="1800" u="none" cap="none" strike="noStrike">
                <a:solidFill>
                  <a:schemeClr val="dk1"/>
                </a:solidFill>
                <a:latin typeface="Twentieth Century"/>
                <a:ea typeface="Twentieth Century"/>
                <a:cs typeface="Twentieth Century"/>
                <a:sym typeface="Twentieth Century"/>
              </a:defRPr>
            </a:lvl4pPr>
            <a:lvl5pPr lvl="4" marR="0" rtl="0" algn="l">
              <a:spcBef>
                <a:spcPts val="0"/>
              </a:spcBef>
              <a:spcAft>
                <a:spcPts val="0"/>
              </a:spcAft>
              <a:buSzPts val="1400"/>
              <a:buNone/>
              <a:defRPr b="0" i="0" sz="1800" u="none" cap="none" strike="noStrike">
                <a:solidFill>
                  <a:schemeClr val="dk1"/>
                </a:solidFill>
                <a:latin typeface="Twentieth Century"/>
                <a:ea typeface="Twentieth Century"/>
                <a:cs typeface="Twentieth Century"/>
                <a:sym typeface="Twentieth Century"/>
              </a:defRPr>
            </a:lvl5pPr>
            <a:lvl6pPr lvl="5" marR="0" rtl="0" algn="l">
              <a:spcBef>
                <a:spcPts val="0"/>
              </a:spcBef>
              <a:spcAft>
                <a:spcPts val="0"/>
              </a:spcAft>
              <a:buSzPts val="1400"/>
              <a:buNone/>
              <a:defRPr b="0" i="0" sz="1800" u="none" cap="none" strike="noStrike">
                <a:solidFill>
                  <a:schemeClr val="dk1"/>
                </a:solidFill>
                <a:latin typeface="Twentieth Century"/>
                <a:ea typeface="Twentieth Century"/>
                <a:cs typeface="Twentieth Century"/>
                <a:sym typeface="Twentieth Century"/>
              </a:defRPr>
            </a:lvl6pPr>
            <a:lvl7pPr lvl="6" marR="0" rtl="0" algn="l">
              <a:spcBef>
                <a:spcPts val="0"/>
              </a:spcBef>
              <a:spcAft>
                <a:spcPts val="0"/>
              </a:spcAft>
              <a:buSzPts val="1400"/>
              <a:buNone/>
              <a:defRPr b="0" i="0" sz="1800" u="none" cap="none" strike="noStrike">
                <a:solidFill>
                  <a:schemeClr val="dk1"/>
                </a:solidFill>
                <a:latin typeface="Twentieth Century"/>
                <a:ea typeface="Twentieth Century"/>
                <a:cs typeface="Twentieth Century"/>
                <a:sym typeface="Twentieth Century"/>
              </a:defRPr>
            </a:lvl7pPr>
            <a:lvl8pPr lvl="7" marR="0" rtl="0" algn="l">
              <a:spcBef>
                <a:spcPts val="0"/>
              </a:spcBef>
              <a:spcAft>
                <a:spcPts val="0"/>
              </a:spcAft>
              <a:buSzPts val="1400"/>
              <a:buNone/>
              <a:defRPr b="0" i="0" sz="1800" u="none" cap="none" strike="noStrike">
                <a:solidFill>
                  <a:schemeClr val="dk1"/>
                </a:solidFill>
                <a:latin typeface="Twentieth Century"/>
                <a:ea typeface="Twentieth Century"/>
                <a:cs typeface="Twentieth Century"/>
                <a:sym typeface="Twentieth Century"/>
              </a:defRPr>
            </a:lvl8pPr>
            <a:lvl9pPr lvl="8" marR="0" rtl="0" algn="l">
              <a:spcBef>
                <a:spcPts val="0"/>
              </a:spcBef>
              <a:spcAft>
                <a:spcPts val="0"/>
              </a:spcAft>
              <a:buSzPts val="1400"/>
              <a:buNone/>
              <a:defRPr b="0" i="0" sz="1800" u="none" cap="none" strike="noStrike">
                <a:solidFill>
                  <a:schemeClr val="dk1"/>
                </a:solidFill>
                <a:latin typeface="Twentieth Century"/>
                <a:ea typeface="Twentieth Century"/>
                <a:cs typeface="Twentieth Century"/>
                <a:sym typeface="Twentieth Century"/>
              </a:defRPr>
            </a:lvl9pPr>
          </a:lstStyle>
          <a:p/>
        </p:txBody>
      </p:sp>
      <p:sp>
        <p:nvSpPr>
          <p:cNvPr id="31" name="Google Shape;31;p117"/>
          <p:cNvSpPr txBox="1"/>
          <p:nvPr>
            <p:ph idx="11" type="ftr"/>
          </p:nvPr>
        </p:nvSpPr>
        <p:spPr>
          <a:xfrm>
            <a:off x="609600" y="6248206"/>
            <a:ext cx="5421083" cy="365125"/>
          </a:xfrm>
          <a:prstGeom prst="rect">
            <a:avLst/>
          </a:prstGeom>
          <a:noFill/>
          <a:ln>
            <a:noFill/>
          </a:ln>
        </p:spPr>
        <p:txBody>
          <a:bodyPr anchorCtr="0" anchor="ctr" bIns="45700" lIns="91425" spcFirstLastPara="1" rIns="91425" wrap="square" tIns="45700">
            <a:noAutofit/>
          </a:bodyPr>
          <a:lstStyle>
            <a:lvl1pPr lvl="0" marR="0" rtl="0" algn="r">
              <a:spcBef>
                <a:spcPts val="0"/>
              </a:spcBef>
              <a:spcAft>
                <a:spcPts val="0"/>
              </a:spcAft>
              <a:buSzPts val="1400"/>
              <a:buNone/>
              <a:defRPr b="0" i="0" sz="2000" u="none" cap="none" strike="noStrike">
                <a:solidFill>
                  <a:schemeClr val="dk2"/>
                </a:solidFill>
                <a:latin typeface="Twentieth Century"/>
                <a:ea typeface="Twentieth Century"/>
                <a:cs typeface="Twentieth Century"/>
                <a:sym typeface="Twentieth Century"/>
              </a:defRPr>
            </a:lvl1pPr>
            <a:lvl2pPr lvl="1" marR="0" rtl="0" algn="l">
              <a:spcBef>
                <a:spcPts val="0"/>
              </a:spcBef>
              <a:spcAft>
                <a:spcPts val="0"/>
              </a:spcAft>
              <a:buSzPts val="1400"/>
              <a:buNone/>
              <a:defRPr b="0" i="0" sz="1800" u="none" cap="none" strike="noStrike">
                <a:solidFill>
                  <a:schemeClr val="dk1"/>
                </a:solidFill>
                <a:latin typeface="Twentieth Century"/>
                <a:ea typeface="Twentieth Century"/>
                <a:cs typeface="Twentieth Century"/>
                <a:sym typeface="Twentieth Century"/>
              </a:defRPr>
            </a:lvl2pPr>
            <a:lvl3pPr lvl="2" marR="0" rtl="0" algn="l">
              <a:spcBef>
                <a:spcPts val="0"/>
              </a:spcBef>
              <a:spcAft>
                <a:spcPts val="0"/>
              </a:spcAft>
              <a:buSzPts val="1400"/>
              <a:buNone/>
              <a:defRPr b="0" i="0" sz="1800" u="none" cap="none" strike="noStrike">
                <a:solidFill>
                  <a:schemeClr val="dk1"/>
                </a:solidFill>
                <a:latin typeface="Twentieth Century"/>
                <a:ea typeface="Twentieth Century"/>
                <a:cs typeface="Twentieth Century"/>
                <a:sym typeface="Twentieth Century"/>
              </a:defRPr>
            </a:lvl3pPr>
            <a:lvl4pPr lvl="3" marR="0" rtl="0" algn="l">
              <a:spcBef>
                <a:spcPts val="0"/>
              </a:spcBef>
              <a:spcAft>
                <a:spcPts val="0"/>
              </a:spcAft>
              <a:buSzPts val="1400"/>
              <a:buNone/>
              <a:defRPr b="0" i="0" sz="1800" u="none" cap="none" strike="noStrike">
                <a:solidFill>
                  <a:schemeClr val="dk1"/>
                </a:solidFill>
                <a:latin typeface="Twentieth Century"/>
                <a:ea typeface="Twentieth Century"/>
                <a:cs typeface="Twentieth Century"/>
                <a:sym typeface="Twentieth Century"/>
              </a:defRPr>
            </a:lvl4pPr>
            <a:lvl5pPr lvl="4" marR="0" rtl="0" algn="l">
              <a:spcBef>
                <a:spcPts val="0"/>
              </a:spcBef>
              <a:spcAft>
                <a:spcPts val="0"/>
              </a:spcAft>
              <a:buSzPts val="1400"/>
              <a:buNone/>
              <a:defRPr b="0" i="0" sz="1800" u="none" cap="none" strike="noStrike">
                <a:solidFill>
                  <a:schemeClr val="dk1"/>
                </a:solidFill>
                <a:latin typeface="Twentieth Century"/>
                <a:ea typeface="Twentieth Century"/>
                <a:cs typeface="Twentieth Century"/>
                <a:sym typeface="Twentieth Century"/>
              </a:defRPr>
            </a:lvl5pPr>
            <a:lvl6pPr lvl="5" marR="0" rtl="0" algn="l">
              <a:spcBef>
                <a:spcPts val="0"/>
              </a:spcBef>
              <a:spcAft>
                <a:spcPts val="0"/>
              </a:spcAft>
              <a:buSzPts val="1400"/>
              <a:buNone/>
              <a:defRPr b="0" i="0" sz="1800" u="none" cap="none" strike="noStrike">
                <a:solidFill>
                  <a:schemeClr val="dk1"/>
                </a:solidFill>
                <a:latin typeface="Twentieth Century"/>
                <a:ea typeface="Twentieth Century"/>
                <a:cs typeface="Twentieth Century"/>
                <a:sym typeface="Twentieth Century"/>
              </a:defRPr>
            </a:lvl6pPr>
            <a:lvl7pPr lvl="6" marR="0" rtl="0" algn="l">
              <a:spcBef>
                <a:spcPts val="0"/>
              </a:spcBef>
              <a:spcAft>
                <a:spcPts val="0"/>
              </a:spcAft>
              <a:buSzPts val="1400"/>
              <a:buNone/>
              <a:defRPr b="0" i="0" sz="1800" u="none" cap="none" strike="noStrike">
                <a:solidFill>
                  <a:schemeClr val="dk1"/>
                </a:solidFill>
                <a:latin typeface="Twentieth Century"/>
                <a:ea typeface="Twentieth Century"/>
                <a:cs typeface="Twentieth Century"/>
                <a:sym typeface="Twentieth Century"/>
              </a:defRPr>
            </a:lvl7pPr>
            <a:lvl8pPr lvl="7" marR="0" rtl="0" algn="l">
              <a:spcBef>
                <a:spcPts val="0"/>
              </a:spcBef>
              <a:spcAft>
                <a:spcPts val="0"/>
              </a:spcAft>
              <a:buSzPts val="1400"/>
              <a:buNone/>
              <a:defRPr b="0" i="0" sz="1800" u="none" cap="none" strike="noStrike">
                <a:solidFill>
                  <a:schemeClr val="dk1"/>
                </a:solidFill>
                <a:latin typeface="Twentieth Century"/>
                <a:ea typeface="Twentieth Century"/>
                <a:cs typeface="Twentieth Century"/>
                <a:sym typeface="Twentieth Century"/>
              </a:defRPr>
            </a:lvl8pPr>
            <a:lvl9pPr lvl="8" marR="0" rtl="0" algn="l">
              <a:spcBef>
                <a:spcPts val="0"/>
              </a:spcBef>
              <a:spcAft>
                <a:spcPts val="0"/>
              </a:spcAft>
              <a:buSzPts val="1400"/>
              <a:buNone/>
              <a:defRPr b="0" i="0" sz="1800" u="none" cap="none" strike="noStrike">
                <a:solidFill>
                  <a:schemeClr val="dk1"/>
                </a:solidFill>
                <a:latin typeface="Twentieth Century"/>
                <a:ea typeface="Twentieth Century"/>
                <a:cs typeface="Twentieth Century"/>
                <a:sym typeface="Twentieth Century"/>
              </a:defRPr>
            </a:lvl9pPr>
          </a:lstStyle>
          <a:p/>
        </p:txBody>
      </p:sp>
      <p:sp>
        <p:nvSpPr>
          <p:cNvPr id="32" name="Google Shape;32;p117"/>
          <p:cNvSpPr/>
          <p:nvPr/>
        </p:nvSpPr>
        <p:spPr>
          <a:xfrm>
            <a:off x="0" y="1234440"/>
            <a:ext cx="9144000" cy="320040"/>
          </a:xfrm>
          <a:prstGeom prst="rect">
            <a:avLst/>
          </a:prstGeom>
          <a:solidFill>
            <a:srgbClr val="FFFFFF"/>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Twentieth Century"/>
              <a:ea typeface="Twentieth Century"/>
              <a:cs typeface="Twentieth Century"/>
              <a:sym typeface="Twentieth Century"/>
            </a:endParaRPr>
          </a:p>
        </p:txBody>
      </p:sp>
      <p:sp>
        <p:nvSpPr>
          <p:cNvPr id="33" name="Google Shape;33;p117"/>
          <p:cNvSpPr/>
          <p:nvPr/>
        </p:nvSpPr>
        <p:spPr>
          <a:xfrm>
            <a:off x="0" y="1280160"/>
            <a:ext cx="533400" cy="228600"/>
          </a:xfrm>
          <a:prstGeom prst="rect">
            <a:avLst/>
          </a:prstGeom>
          <a:solidFill>
            <a:schemeClr val="accen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Twentieth Century"/>
              <a:ea typeface="Twentieth Century"/>
              <a:cs typeface="Twentieth Century"/>
              <a:sym typeface="Twentieth Century"/>
            </a:endParaRPr>
          </a:p>
        </p:txBody>
      </p:sp>
      <p:sp>
        <p:nvSpPr>
          <p:cNvPr id="34" name="Google Shape;34;p117"/>
          <p:cNvSpPr/>
          <p:nvPr/>
        </p:nvSpPr>
        <p:spPr>
          <a:xfrm>
            <a:off x="590550" y="1280160"/>
            <a:ext cx="8553450" cy="228600"/>
          </a:xfrm>
          <a:prstGeom prst="rect">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Twentieth Century"/>
              <a:ea typeface="Twentieth Century"/>
              <a:cs typeface="Twentieth Century"/>
              <a:sym typeface="Twentieth Century"/>
            </a:endParaRPr>
          </a:p>
        </p:txBody>
      </p:sp>
      <p:sp>
        <p:nvSpPr>
          <p:cNvPr id="35" name="Google Shape;35;p117"/>
          <p:cNvSpPr txBox="1"/>
          <p:nvPr>
            <p:ph idx="12" type="sldNum"/>
          </p:nvPr>
        </p:nvSpPr>
        <p:spPr>
          <a:xfrm>
            <a:off x="0" y="1272222"/>
            <a:ext cx="533400" cy="244476"/>
          </a:xfrm>
          <a:prstGeom prst="rect">
            <a:avLst/>
          </a:prstGeom>
          <a:noFill/>
          <a:ln>
            <a:noFill/>
          </a:ln>
        </p:spPr>
        <p:txBody>
          <a:bodyPr anchorCtr="0" anchor="ctr" bIns="45700" lIns="91425" spcFirstLastPara="1" rIns="91425" wrap="square" tIns="45700">
            <a:normAutofit/>
          </a:bodyPr>
          <a:lstStyle>
            <a:lvl1pPr indent="0" lvl="0" marL="0" marR="0" rtl="0" algn="ctr">
              <a:spcBef>
                <a:spcPts val="0"/>
              </a:spcBef>
              <a:buNone/>
              <a:defRPr b="1" i="0" sz="1400" u="none" cap="none" strike="noStrike">
                <a:solidFill>
                  <a:srgbClr val="FFFFFF"/>
                </a:solidFill>
                <a:latin typeface="Twentieth Century"/>
                <a:ea typeface="Twentieth Century"/>
                <a:cs typeface="Twentieth Century"/>
                <a:sym typeface="Twentieth Century"/>
              </a:defRPr>
            </a:lvl1pPr>
            <a:lvl2pPr indent="0" lvl="1" marL="0" marR="0" rtl="0" algn="ctr">
              <a:spcBef>
                <a:spcPts val="0"/>
              </a:spcBef>
              <a:buNone/>
              <a:defRPr b="1" i="0" sz="1400" u="none" cap="none" strike="noStrike">
                <a:solidFill>
                  <a:srgbClr val="FFFFFF"/>
                </a:solidFill>
                <a:latin typeface="Twentieth Century"/>
                <a:ea typeface="Twentieth Century"/>
                <a:cs typeface="Twentieth Century"/>
                <a:sym typeface="Twentieth Century"/>
              </a:defRPr>
            </a:lvl2pPr>
            <a:lvl3pPr indent="0" lvl="2" marL="0" marR="0" rtl="0" algn="ctr">
              <a:spcBef>
                <a:spcPts val="0"/>
              </a:spcBef>
              <a:buNone/>
              <a:defRPr b="1" i="0" sz="1400" u="none" cap="none" strike="noStrike">
                <a:solidFill>
                  <a:srgbClr val="FFFFFF"/>
                </a:solidFill>
                <a:latin typeface="Twentieth Century"/>
                <a:ea typeface="Twentieth Century"/>
                <a:cs typeface="Twentieth Century"/>
                <a:sym typeface="Twentieth Century"/>
              </a:defRPr>
            </a:lvl3pPr>
            <a:lvl4pPr indent="0" lvl="3" marL="0" marR="0" rtl="0" algn="ctr">
              <a:spcBef>
                <a:spcPts val="0"/>
              </a:spcBef>
              <a:buNone/>
              <a:defRPr b="1" i="0" sz="1400" u="none" cap="none" strike="noStrike">
                <a:solidFill>
                  <a:srgbClr val="FFFFFF"/>
                </a:solidFill>
                <a:latin typeface="Twentieth Century"/>
                <a:ea typeface="Twentieth Century"/>
                <a:cs typeface="Twentieth Century"/>
                <a:sym typeface="Twentieth Century"/>
              </a:defRPr>
            </a:lvl4pPr>
            <a:lvl5pPr indent="0" lvl="4" marL="0" marR="0" rtl="0" algn="ctr">
              <a:spcBef>
                <a:spcPts val="0"/>
              </a:spcBef>
              <a:buNone/>
              <a:defRPr b="1" i="0" sz="1400" u="none" cap="none" strike="noStrike">
                <a:solidFill>
                  <a:srgbClr val="FFFFFF"/>
                </a:solidFill>
                <a:latin typeface="Twentieth Century"/>
                <a:ea typeface="Twentieth Century"/>
                <a:cs typeface="Twentieth Century"/>
                <a:sym typeface="Twentieth Century"/>
              </a:defRPr>
            </a:lvl5pPr>
            <a:lvl6pPr indent="0" lvl="5" marL="0" marR="0" rtl="0" algn="ctr">
              <a:spcBef>
                <a:spcPts val="0"/>
              </a:spcBef>
              <a:buNone/>
              <a:defRPr b="1" i="0" sz="1400" u="none" cap="none" strike="noStrike">
                <a:solidFill>
                  <a:srgbClr val="FFFFFF"/>
                </a:solidFill>
                <a:latin typeface="Twentieth Century"/>
                <a:ea typeface="Twentieth Century"/>
                <a:cs typeface="Twentieth Century"/>
                <a:sym typeface="Twentieth Century"/>
              </a:defRPr>
            </a:lvl6pPr>
            <a:lvl7pPr indent="0" lvl="6" marL="0" marR="0" rtl="0" algn="ctr">
              <a:spcBef>
                <a:spcPts val="0"/>
              </a:spcBef>
              <a:buNone/>
              <a:defRPr b="1" i="0" sz="1400" u="none" cap="none" strike="noStrike">
                <a:solidFill>
                  <a:srgbClr val="FFFFFF"/>
                </a:solidFill>
                <a:latin typeface="Twentieth Century"/>
                <a:ea typeface="Twentieth Century"/>
                <a:cs typeface="Twentieth Century"/>
                <a:sym typeface="Twentieth Century"/>
              </a:defRPr>
            </a:lvl7pPr>
            <a:lvl8pPr indent="0" lvl="7" marL="0" marR="0" rtl="0" algn="ctr">
              <a:spcBef>
                <a:spcPts val="0"/>
              </a:spcBef>
              <a:buNone/>
              <a:defRPr b="1" i="0" sz="1400" u="none" cap="none" strike="noStrike">
                <a:solidFill>
                  <a:srgbClr val="FFFFFF"/>
                </a:solidFill>
                <a:latin typeface="Twentieth Century"/>
                <a:ea typeface="Twentieth Century"/>
                <a:cs typeface="Twentieth Century"/>
                <a:sym typeface="Twentieth Century"/>
              </a:defRPr>
            </a:lvl8pPr>
            <a:lvl9pPr indent="0" lvl="8" marL="0" marR="0" rtl="0" algn="ctr">
              <a:spcBef>
                <a:spcPts val="0"/>
              </a:spcBef>
              <a:buNone/>
              <a:defRPr b="1" i="0" sz="1400" u="none" cap="none" strike="noStrike">
                <a:solidFill>
                  <a:srgbClr val="FFFFFF"/>
                </a:solidFill>
                <a:latin typeface="Twentieth Century"/>
                <a:ea typeface="Twentieth Century"/>
                <a:cs typeface="Twentieth Century"/>
                <a:sym typeface="Twentieth Century"/>
              </a:defRPr>
            </a:lvl9pPr>
          </a:lstStyle>
          <a:p>
            <a:pPr indent="0" lvl="0" marL="0" rtl="0" algn="ctr">
              <a:spcBef>
                <a:spcPts val="0"/>
              </a:spcBef>
              <a:spcAft>
                <a:spcPts val="0"/>
              </a:spcAft>
              <a:buNone/>
            </a:pPr>
            <a:fld id="{00000000-1234-1234-1234-123412341234}" type="slidenum">
              <a:rPr lang="en-US"/>
              <a:t>‹#›</a:t>
            </a:fld>
            <a:endParaRPr/>
          </a:p>
        </p:txBody>
      </p:sp>
    </p:spTree>
  </p:cSld>
  <p:clrMap accent1="accent1" accent2="accent2" accent3="accent3" accent4="accent4" accent5="accent5" accent6="accent6" bg1="lt1" bg2="dk2" tx1="dk1" tx2="lt2" folHlink="folHlink" hlink="hlink"/>
  <p:sldLayoutIdLst>
    <p:sldLayoutId id="2147483651" r:id="rId1"/>
    <p:sldLayoutId id="2147483652" r:id="rId2"/>
    <p:sldLayoutId id="2147483653" r:id="rId3"/>
    <p:sldLayoutId id="2147483654" r:id="rId4"/>
    <p:sldLayoutId id="2147483655" r:id="rId5"/>
    <p:sldLayoutId id="2147483656" r:id="rId6"/>
    <p:sldLayoutId id="2147483657" r:id="rId7"/>
    <p:sldLayoutId id="2147483658" r:id="rId8"/>
    <p:sldLayoutId id="2147483659" r:id="rId9"/>
    <p:sldLayoutId id="2147483660" r:id="rId10"/>
    <p:sldLayoutId id="2147483661" r:id="rId11"/>
    <p:sldLayoutId id="2147483662" r:id="rId12"/>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0.xml"/><Relationship Id="rId3" Type="http://schemas.openxmlformats.org/officeDocument/2006/relationships/chart" Target="../charts/chart1.xml"/></Relationships>
</file>

<file path=ppt/slides/_rels/slide10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0.xml"/></Relationships>
</file>

<file path=ppt/slides/_rels/slide10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1.xml"/></Relationships>
</file>

<file path=ppt/slides/_rels/slide10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2.xml"/></Relationships>
</file>

<file path=ppt/slides/_rels/slide10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3.xml"/></Relationships>
</file>

<file path=ppt/slides/_rels/slide10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4.xml"/></Relationships>
</file>

<file path=ppt/slides/_rels/slide10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5.xml"/></Relationships>
</file>

<file path=ppt/slides/_rels/slide10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6.xml"/></Relationships>
</file>

<file path=ppt/slides/_rels/slide10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7.xml"/></Relationships>
</file>

<file path=ppt/slides/_rels/slide10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8.xml"/></Relationships>
</file>

<file path=ppt/slides/_rels/slide10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9.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0.xml"/></Relationships>
</file>

<file path=ppt/slides/_rels/slide1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1.xml"/></Relationships>
</file>

<file path=ppt/slides/_rels/slide1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2.xml"/></Relationships>
</file>

<file path=ppt/slides/_rels/slide1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3.xml"/></Relationships>
</file>

<file path=ppt/slides/_rels/slide1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4.xml"/></Relationships>
</file>

<file path=ppt/slides/_rels/slide1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5.xml"/></Relationships>
</file>

<file path=ppt/slides/_rels/slide1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5.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8.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0.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3.xml"/><Relationship Id="rId3" Type="http://schemas.openxmlformats.org/officeDocument/2006/relationships/image" Target="../media/image4.jpg"/></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4.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5.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6.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8.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9.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0.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1.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3.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4.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5.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6.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7.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8.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9.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0.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1.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3.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4.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5.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6.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7.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8.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9.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0.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1.xml"/><Relationship Id="rId3" Type="http://schemas.openxmlformats.org/officeDocument/2006/relationships/chart" Target="../charts/char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3.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4.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5.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6.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7.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8.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9.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0.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1.xml"/><Relationship Id="rId3" Type="http://schemas.openxmlformats.org/officeDocument/2006/relationships/chart" Target="../charts/chart3.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3.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4.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5.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6.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7.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8.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9.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0.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1.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3.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4.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5.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6.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7.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8.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9.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0.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1.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2.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93.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4.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5.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6.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7.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8.xm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7" name="Shape 127"/>
        <p:cNvGrpSpPr/>
        <p:nvPr/>
      </p:nvGrpSpPr>
      <p:grpSpPr>
        <a:xfrm>
          <a:off x="0" y="0"/>
          <a:ext cx="0" cy="0"/>
          <a:chOff x="0" y="0"/>
          <a:chExt cx="0" cy="0"/>
        </a:xfrm>
      </p:grpSpPr>
      <p:sp>
        <p:nvSpPr>
          <p:cNvPr id="128" name="Google Shape;128;p1"/>
          <p:cNvSpPr txBox="1"/>
          <p:nvPr>
            <p:ph type="ctrTitle"/>
          </p:nvPr>
        </p:nvSpPr>
        <p:spPr>
          <a:xfrm>
            <a:off x="2209800" y="4038600"/>
            <a:ext cx="6477000" cy="1828800"/>
          </a:xfrm>
          <a:prstGeom prst="rect">
            <a:avLst/>
          </a:prstGeom>
          <a:noFill/>
          <a:ln>
            <a:noFill/>
          </a:ln>
        </p:spPr>
        <p:txBody>
          <a:bodyPr anchorCtr="0" anchor="b" bIns="45700" lIns="91425" spcFirstLastPara="1" rIns="91425" wrap="square" tIns="45700">
            <a:normAutofit fontScale="90000"/>
          </a:bodyPr>
          <a:lstStyle/>
          <a:p>
            <a:pPr indent="0" lvl="0" marL="0" rtl="0" algn="l">
              <a:spcBef>
                <a:spcPts val="0"/>
              </a:spcBef>
              <a:spcAft>
                <a:spcPts val="0"/>
              </a:spcAft>
              <a:buClr>
                <a:schemeClr val="lt2"/>
              </a:buClr>
              <a:buSzPct val="162962"/>
              <a:buFont typeface="Twentieth Century"/>
              <a:buNone/>
            </a:pPr>
            <a:r>
              <a:rPr lang="en-US"/>
              <a:t>DM 910</a:t>
            </a:r>
            <a:br>
              <a:rPr lang="en-US"/>
            </a:br>
            <a:r>
              <a:rPr lang="en-US"/>
              <a:t>PREACHING THROUGH A BOOK OF THE BIBLE: ROMANS</a:t>
            </a:r>
            <a:br>
              <a:rPr lang="en-US"/>
            </a:br>
            <a:br>
              <a:rPr lang="en-US"/>
            </a:br>
            <a:r>
              <a:rPr lang="en-US" sz="2700"/>
              <a:t>CAROLINA GRADUATE SCHOOL OF DIVINITY</a:t>
            </a:r>
            <a:br>
              <a:rPr lang="en-US"/>
            </a:br>
            <a:br>
              <a:rPr lang="en-US"/>
            </a:br>
            <a:r>
              <a:rPr lang="en-US" sz="2700"/>
              <a:t>MAY 21-24, 2012</a:t>
            </a:r>
            <a:endParaRPr sz="2700"/>
          </a:p>
        </p:txBody>
      </p:sp>
      <p:sp>
        <p:nvSpPr>
          <p:cNvPr id="129" name="Google Shape;129;p1"/>
          <p:cNvSpPr txBox="1"/>
          <p:nvPr>
            <p:ph idx="1" type="subTitle"/>
          </p:nvPr>
        </p:nvSpPr>
        <p:spPr>
          <a:xfrm>
            <a:off x="2362200" y="6050037"/>
            <a:ext cx="6705600" cy="685800"/>
          </a:xfrm>
          <a:prstGeom prst="rect">
            <a:avLst/>
          </a:prstGeom>
          <a:noFill/>
          <a:ln>
            <a:noFill/>
          </a:ln>
        </p:spPr>
        <p:txBody>
          <a:bodyPr anchorCtr="0" anchor="ctr" bIns="45700" lIns="91425" spcFirstLastPara="1" rIns="91425" wrap="square" tIns="45700">
            <a:normAutofit/>
          </a:bodyPr>
          <a:lstStyle/>
          <a:p>
            <a:pPr indent="0" lvl="0" marL="0" rtl="0" algn="l">
              <a:spcBef>
                <a:spcPts val="0"/>
              </a:spcBef>
              <a:spcAft>
                <a:spcPts val="0"/>
              </a:spcAft>
              <a:buSzPts val="1560"/>
              <a:buNone/>
            </a:pPr>
            <a:r>
              <a:rPr lang="en-US"/>
              <a:t>Douglas Moo</a:t>
            </a:r>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21" name="Shape 221"/>
        <p:cNvGrpSpPr/>
        <p:nvPr/>
      </p:nvGrpSpPr>
      <p:grpSpPr>
        <a:xfrm>
          <a:off x="0" y="0"/>
          <a:ext cx="0" cy="0"/>
          <a:chOff x="0" y="0"/>
          <a:chExt cx="0" cy="0"/>
        </a:xfrm>
      </p:grpSpPr>
      <p:sp>
        <p:nvSpPr>
          <p:cNvPr id="222" name="Google Shape;222;p10"/>
          <p:cNvSpPr txBox="1"/>
          <p:nvPr>
            <p:ph type="title"/>
          </p:nvPr>
        </p:nvSpPr>
        <p:spPr>
          <a:xfrm>
            <a:off x="457200" y="381000"/>
            <a:ext cx="8229600" cy="1371600"/>
          </a:xfrm>
          <a:prstGeom prst="rect">
            <a:avLst/>
          </a:prstGeom>
          <a:noFill/>
          <a:ln>
            <a:noFill/>
          </a:ln>
        </p:spPr>
        <p:txBody>
          <a:bodyPr anchorCtr="0" anchor="ctr" bIns="45700" lIns="91425" spcFirstLastPara="1" rIns="91425" wrap="square" tIns="45700">
            <a:normAutofit/>
          </a:bodyPr>
          <a:lstStyle/>
          <a:p>
            <a:pPr indent="0" lvl="0" marL="0" rtl="0" algn="l">
              <a:spcBef>
                <a:spcPts val="0"/>
              </a:spcBef>
              <a:spcAft>
                <a:spcPts val="0"/>
              </a:spcAft>
              <a:buClr>
                <a:schemeClr val="dk2"/>
              </a:buClr>
              <a:buSzPts val="4400"/>
              <a:buFont typeface="Twentieth Century"/>
              <a:buNone/>
            </a:pPr>
            <a:r>
              <a:rPr lang="en-US"/>
              <a:t>The “Good News” in the NT</a:t>
            </a:r>
            <a:endParaRPr/>
          </a:p>
        </p:txBody>
      </p:sp>
      <p:graphicFrame>
        <p:nvGraphicFramePr>
          <p:cNvPr id="223" name="Google Shape;223;p10"/>
          <p:cNvGraphicFramePr/>
          <p:nvPr/>
        </p:nvGraphicFramePr>
        <p:xfrm>
          <a:off x="736600" y="2108200"/>
          <a:ext cx="7604125" cy="3937000"/>
        </p:xfrm>
        <a:graphic>
          <a:graphicData uri="http://schemas.openxmlformats.org/drawingml/2006/chart">
            <c:chart r:id="rId3"/>
          </a:graphicData>
        </a:graphic>
      </p:graphicFrame>
      <p:sp>
        <p:nvSpPr>
          <p:cNvPr id="224" name="Google Shape;224;p10"/>
          <p:cNvSpPr txBox="1"/>
          <p:nvPr>
            <p:ph idx="11" type="ftr"/>
          </p:nvPr>
        </p:nvSpPr>
        <p:spPr>
          <a:xfrm>
            <a:off x="3124200" y="6245225"/>
            <a:ext cx="2895600" cy="476250"/>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r>
              <a:rPr lang="en-US"/>
              <a:t>© Douglas Moo</a:t>
            </a:r>
            <a:endParaRPr/>
          </a:p>
        </p:txBody>
      </p:sp>
    </p:spTree>
  </p:cSld>
  <p:clrMapOvr>
    <a:masterClrMapping/>
  </p:clrMapOvr>
</p:sld>
</file>

<file path=ppt/slides/slide10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70" name="Shape 1070"/>
        <p:cNvGrpSpPr/>
        <p:nvPr/>
      </p:nvGrpSpPr>
      <p:grpSpPr>
        <a:xfrm>
          <a:off x="0" y="0"/>
          <a:ext cx="0" cy="0"/>
          <a:chOff x="0" y="0"/>
          <a:chExt cx="0" cy="0"/>
        </a:xfrm>
      </p:grpSpPr>
      <p:sp>
        <p:nvSpPr>
          <p:cNvPr id="1071" name="Google Shape;1071;p100"/>
          <p:cNvSpPr txBox="1"/>
          <p:nvPr>
            <p:ph type="title"/>
          </p:nvPr>
        </p:nvSpPr>
        <p:spPr>
          <a:xfrm>
            <a:off x="457200" y="76200"/>
            <a:ext cx="8229600" cy="1295400"/>
          </a:xfrm>
          <a:prstGeom prst="rect">
            <a:avLst/>
          </a:prstGeom>
          <a:noFill/>
          <a:ln>
            <a:noFill/>
          </a:ln>
        </p:spPr>
        <p:txBody>
          <a:bodyPr anchorCtr="0" anchor="ctr" bIns="45700" lIns="91425" spcFirstLastPara="1" rIns="91425" wrap="square" tIns="45700">
            <a:normAutofit/>
          </a:bodyPr>
          <a:lstStyle/>
          <a:p>
            <a:pPr indent="0" lvl="0" marL="0" rtl="0" algn="l">
              <a:spcBef>
                <a:spcPts val="0"/>
              </a:spcBef>
              <a:spcAft>
                <a:spcPts val="0"/>
              </a:spcAft>
              <a:buClr>
                <a:schemeClr val="dk2"/>
              </a:buClr>
              <a:buSzPts val="4400"/>
              <a:buFont typeface="Twentieth Century"/>
              <a:buNone/>
            </a:pPr>
            <a:r>
              <a:rPr lang="en-US"/>
              <a:t>The "Canonical Sense"</a:t>
            </a:r>
            <a:endParaRPr/>
          </a:p>
        </p:txBody>
      </p:sp>
      <p:sp>
        <p:nvSpPr>
          <p:cNvPr id="1072" name="Google Shape;1072;p100"/>
          <p:cNvSpPr txBox="1"/>
          <p:nvPr>
            <p:ph idx="1" type="body"/>
          </p:nvPr>
        </p:nvSpPr>
        <p:spPr>
          <a:xfrm>
            <a:off x="457200" y="1447800"/>
            <a:ext cx="8229600" cy="4800600"/>
          </a:xfrm>
          <a:prstGeom prst="rect">
            <a:avLst/>
          </a:prstGeom>
          <a:noFill/>
          <a:ln>
            <a:noFill/>
          </a:ln>
        </p:spPr>
        <p:txBody>
          <a:bodyPr anchorCtr="0" anchor="t" bIns="45700" lIns="91425" spcFirstLastPara="1" rIns="91425" wrap="square" tIns="45700">
            <a:normAutofit/>
          </a:bodyPr>
          <a:lstStyle/>
          <a:p>
            <a:pPr indent="-320040" lvl="0" marL="320040" rtl="0" algn="l">
              <a:spcBef>
                <a:spcPts val="0"/>
              </a:spcBef>
              <a:spcAft>
                <a:spcPts val="0"/>
              </a:spcAft>
              <a:buSzPts val="1740"/>
              <a:buFont typeface="Noto Sans Symbols"/>
              <a:buNone/>
            </a:pPr>
            <a:r>
              <a:rPr lang="en-US"/>
              <a:t>   </a:t>
            </a:r>
            <a:r>
              <a:rPr lang="en-US" u="sng"/>
              <a:t>Hosea 1:8-11</a:t>
            </a:r>
            <a:endParaRPr/>
          </a:p>
          <a:p>
            <a:pPr indent="-320040" lvl="0" marL="320040" rtl="0" algn="l">
              <a:spcBef>
                <a:spcPts val="700"/>
              </a:spcBef>
              <a:spcAft>
                <a:spcPts val="0"/>
              </a:spcAft>
              <a:buSzPts val="1740"/>
              <a:buFont typeface="Noto Sans Symbols"/>
              <a:buNone/>
            </a:pPr>
            <a:r>
              <a:rPr lang="en-US"/>
              <a:t>   </a:t>
            </a:r>
            <a:r>
              <a:rPr lang="en-US" sz="2800"/>
              <a:t>"Yet the Israelites will be </a:t>
            </a:r>
            <a:r>
              <a:rPr lang="en-US" sz="2800">
                <a:solidFill>
                  <a:schemeClr val="folHlink"/>
                </a:solidFill>
              </a:rPr>
              <a:t>like the sand on the seashore</a:t>
            </a:r>
            <a:r>
              <a:rPr lang="en-US" sz="2800"/>
              <a:t>, which cannot be measured or counted. In the place where it was said to them, 'You are not my people,' they will be called 'children of the living God.' 11 </a:t>
            </a:r>
            <a:r>
              <a:rPr lang="en-US" sz="2800">
                <a:solidFill>
                  <a:schemeClr val="hlink"/>
                </a:solidFill>
              </a:rPr>
              <a:t>The people of Judah and the people of Israel</a:t>
            </a:r>
            <a:r>
              <a:rPr lang="en-US" sz="2800"/>
              <a:t> will come together; they will appoint one leader and will come up out of the land, for great will be the day of Jezreel."</a:t>
            </a:r>
            <a:endParaRPr/>
          </a:p>
          <a:p>
            <a:pPr indent="-320040" lvl="0" marL="320040" rtl="0" algn="l">
              <a:spcBef>
                <a:spcPts val="700"/>
              </a:spcBef>
              <a:spcAft>
                <a:spcPts val="0"/>
              </a:spcAft>
              <a:buSzPts val="1740"/>
              <a:buFont typeface="Noto Sans Symbols"/>
              <a:buNone/>
            </a:pPr>
            <a:r>
              <a:t/>
            </a:r>
            <a:endParaRPr/>
          </a:p>
        </p:txBody>
      </p:sp>
      <p:sp>
        <p:nvSpPr>
          <p:cNvPr id="1073" name="Google Shape;1073;p100"/>
          <p:cNvSpPr txBox="1"/>
          <p:nvPr>
            <p:ph idx="11" type="ftr"/>
          </p:nvPr>
        </p:nvSpPr>
        <p:spPr>
          <a:xfrm>
            <a:off x="609600" y="6248206"/>
            <a:ext cx="5421083" cy="365125"/>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r>
              <a:rPr lang="en-US"/>
              <a:t>© Douglas Moo</a:t>
            </a:r>
            <a:endParaRPr/>
          </a:p>
        </p:txBody>
      </p:sp>
    </p:spTree>
  </p:cSld>
  <p:clrMapOvr>
    <a:masterClrMapping/>
  </p:clrMapOvr>
</p:sld>
</file>

<file path=ppt/slides/slide10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78" name="Shape 1078"/>
        <p:cNvGrpSpPr/>
        <p:nvPr/>
      </p:nvGrpSpPr>
      <p:grpSpPr>
        <a:xfrm>
          <a:off x="0" y="0"/>
          <a:ext cx="0" cy="0"/>
          <a:chOff x="0" y="0"/>
          <a:chExt cx="0" cy="0"/>
        </a:xfrm>
      </p:grpSpPr>
      <p:sp>
        <p:nvSpPr>
          <p:cNvPr id="1079" name="Google Shape;1079;p101"/>
          <p:cNvSpPr txBox="1"/>
          <p:nvPr>
            <p:ph type="title"/>
          </p:nvPr>
        </p:nvSpPr>
        <p:spPr>
          <a:xfrm>
            <a:off x="457200" y="152400"/>
            <a:ext cx="8229600" cy="1143000"/>
          </a:xfrm>
          <a:prstGeom prst="rect">
            <a:avLst/>
          </a:prstGeom>
          <a:noFill/>
          <a:ln>
            <a:noFill/>
          </a:ln>
        </p:spPr>
        <p:txBody>
          <a:bodyPr anchorCtr="0" anchor="ctr" bIns="45700" lIns="91425" spcFirstLastPara="1" rIns="91425" wrap="square" tIns="45700">
            <a:normAutofit/>
          </a:bodyPr>
          <a:lstStyle/>
          <a:p>
            <a:pPr indent="0" lvl="0" marL="0" rtl="0" algn="l">
              <a:spcBef>
                <a:spcPts val="0"/>
              </a:spcBef>
              <a:spcAft>
                <a:spcPts val="0"/>
              </a:spcAft>
              <a:buClr>
                <a:schemeClr val="dk2"/>
              </a:buClr>
              <a:buSzPts val="4400"/>
              <a:buFont typeface="Twentieth Century"/>
              <a:buNone/>
            </a:pPr>
            <a:r>
              <a:rPr lang="en-US"/>
              <a:t>"Sand by the Seashore"</a:t>
            </a:r>
            <a:endParaRPr/>
          </a:p>
        </p:txBody>
      </p:sp>
      <p:sp>
        <p:nvSpPr>
          <p:cNvPr id="1080" name="Google Shape;1080;p101"/>
          <p:cNvSpPr txBox="1"/>
          <p:nvPr>
            <p:ph idx="1" type="body"/>
          </p:nvPr>
        </p:nvSpPr>
        <p:spPr>
          <a:xfrm>
            <a:off x="457200" y="1600200"/>
            <a:ext cx="8229600" cy="4495800"/>
          </a:xfrm>
          <a:prstGeom prst="rect">
            <a:avLst/>
          </a:prstGeom>
          <a:noFill/>
          <a:ln>
            <a:noFill/>
          </a:ln>
        </p:spPr>
        <p:txBody>
          <a:bodyPr anchorCtr="0" anchor="t" bIns="45700" lIns="91425" spcFirstLastPara="1" rIns="91425" wrap="square" tIns="45700">
            <a:normAutofit/>
          </a:bodyPr>
          <a:lstStyle/>
          <a:p>
            <a:pPr indent="-320040" lvl="0" marL="320040" rtl="0" algn="l">
              <a:spcBef>
                <a:spcPts val="0"/>
              </a:spcBef>
              <a:spcAft>
                <a:spcPts val="0"/>
              </a:spcAft>
              <a:buSzPts val="1740"/>
              <a:buChar char="◻"/>
            </a:pPr>
            <a:r>
              <a:rPr lang="en-US"/>
              <a:t>Genesis 22:17: Promise to Abraham</a:t>
            </a:r>
            <a:endParaRPr/>
          </a:p>
          <a:p>
            <a:pPr indent="-320040" lvl="0" marL="320040" rtl="0" algn="l">
              <a:spcBef>
                <a:spcPts val="700"/>
              </a:spcBef>
              <a:spcAft>
                <a:spcPts val="0"/>
              </a:spcAft>
              <a:buSzPts val="1740"/>
              <a:buFont typeface="Noto Sans Symbols"/>
              <a:buNone/>
            </a:pPr>
            <a:r>
              <a:rPr lang="en-US"/>
              <a:t>   </a:t>
            </a:r>
            <a:r>
              <a:rPr lang="en-US" sz="2800"/>
              <a:t>"I will surely bless you and make your descendants as numerous as the stars in the sky and as </a:t>
            </a:r>
            <a:r>
              <a:rPr lang="en-US" sz="2800">
                <a:solidFill>
                  <a:schemeClr val="folHlink"/>
                </a:solidFill>
              </a:rPr>
              <a:t>the sand on the seashore</a:t>
            </a:r>
            <a:r>
              <a:rPr lang="en-US" sz="2800"/>
              <a:t>."</a:t>
            </a:r>
            <a:endParaRPr/>
          </a:p>
          <a:p>
            <a:pPr indent="-320040" lvl="0" marL="320040" rtl="0" algn="l">
              <a:spcBef>
                <a:spcPts val="700"/>
              </a:spcBef>
              <a:spcAft>
                <a:spcPts val="0"/>
              </a:spcAft>
              <a:buSzPts val="1680"/>
              <a:buFont typeface="Noto Sans Symbols"/>
              <a:buNone/>
            </a:pPr>
            <a:r>
              <a:rPr lang="en-US" sz="2800"/>
              <a:t>   (See also Gen. 32:13; &amp; cf. 13:16; 28:14)</a:t>
            </a:r>
            <a:endParaRPr/>
          </a:p>
          <a:p>
            <a:pPr indent="-320040" lvl="0" marL="320040" rtl="0" algn="l">
              <a:spcBef>
                <a:spcPts val="700"/>
              </a:spcBef>
              <a:spcAft>
                <a:spcPts val="0"/>
              </a:spcAft>
              <a:buSzPts val="1740"/>
              <a:buChar char="◻"/>
            </a:pPr>
            <a:r>
              <a:rPr lang="en-US"/>
              <a:t>Isaiah 10:22 in Romans 9:27</a:t>
            </a:r>
            <a:endParaRPr/>
          </a:p>
          <a:p>
            <a:pPr indent="-320040" lvl="0" marL="320040" rtl="0" algn="l">
              <a:spcBef>
                <a:spcPts val="700"/>
              </a:spcBef>
              <a:spcAft>
                <a:spcPts val="0"/>
              </a:spcAft>
              <a:buSzPts val="1740"/>
              <a:buFont typeface="Noto Sans Symbols"/>
              <a:buNone/>
            </a:pPr>
            <a:r>
              <a:rPr lang="en-US"/>
              <a:t>	"</a:t>
            </a:r>
            <a:r>
              <a:rPr lang="en-US" sz="2800"/>
              <a:t>Isaiah cries out concerning Israel: 'Though the number of the Israelites be like </a:t>
            </a:r>
            <a:r>
              <a:rPr lang="en-US" sz="2800">
                <a:solidFill>
                  <a:schemeClr val="folHlink"/>
                </a:solidFill>
              </a:rPr>
              <a:t>the sand by the sea</a:t>
            </a:r>
            <a:r>
              <a:rPr lang="en-US" sz="2800"/>
              <a:t>, only the remnant will be saved.'"</a:t>
            </a:r>
            <a:endParaRPr/>
          </a:p>
          <a:p>
            <a:pPr indent="-213360" lvl="0" marL="320040" rtl="0" algn="l">
              <a:spcBef>
                <a:spcPts val="700"/>
              </a:spcBef>
              <a:spcAft>
                <a:spcPts val="0"/>
              </a:spcAft>
              <a:buSzPts val="1680"/>
              <a:buNone/>
            </a:pPr>
            <a:r>
              <a:t/>
            </a:r>
            <a:endParaRPr sz="2800"/>
          </a:p>
        </p:txBody>
      </p:sp>
      <p:sp>
        <p:nvSpPr>
          <p:cNvPr id="1081" name="Google Shape;1081;p101"/>
          <p:cNvSpPr txBox="1"/>
          <p:nvPr>
            <p:ph idx="11" type="ftr"/>
          </p:nvPr>
        </p:nvSpPr>
        <p:spPr>
          <a:xfrm>
            <a:off x="609600" y="6248206"/>
            <a:ext cx="5421083" cy="365125"/>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r>
              <a:rPr lang="en-US"/>
              <a:t>© Douglas Moo</a:t>
            </a:r>
            <a:endParaRPr/>
          </a:p>
        </p:txBody>
      </p:sp>
    </p:spTree>
  </p:cSld>
  <p:clrMapOvr>
    <a:masterClrMapping/>
  </p:clrMapOvr>
</p:sld>
</file>

<file path=ppt/slides/slide10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86" name="Shape 1086"/>
        <p:cNvGrpSpPr/>
        <p:nvPr/>
      </p:nvGrpSpPr>
      <p:grpSpPr>
        <a:xfrm>
          <a:off x="0" y="0"/>
          <a:ext cx="0" cy="0"/>
          <a:chOff x="0" y="0"/>
          <a:chExt cx="0" cy="0"/>
        </a:xfrm>
      </p:grpSpPr>
      <p:sp>
        <p:nvSpPr>
          <p:cNvPr id="1087" name="Google Shape;1087;p102"/>
          <p:cNvSpPr txBox="1"/>
          <p:nvPr>
            <p:ph type="title"/>
          </p:nvPr>
        </p:nvSpPr>
        <p:spPr>
          <a:xfrm>
            <a:off x="381000" y="152400"/>
            <a:ext cx="8229600" cy="1371600"/>
          </a:xfrm>
          <a:prstGeom prst="rect">
            <a:avLst/>
          </a:prstGeom>
          <a:noFill/>
          <a:ln>
            <a:noFill/>
          </a:ln>
        </p:spPr>
        <p:txBody>
          <a:bodyPr anchorCtr="0" anchor="ctr" bIns="45700" lIns="91425" spcFirstLastPara="1" rIns="91425" wrap="square" tIns="45700">
            <a:normAutofit/>
          </a:bodyPr>
          <a:lstStyle/>
          <a:p>
            <a:pPr indent="0" lvl="0" marL="0" rtl="0" algn="l">
              <a:spcBef>
                <a:spcPts val="0"/>
              </a:spcBef>
              <a:spcAft>
                <a:spcPts val="0"/>
              </a:spcAft>
              <a:buClr>
                <a:schemeClr val="dk2"/>
              </a:buClr>
              <a:buSzPts val="4400"/>
              <a:buFont typeface="Twentieth Century"/>
              <a:buNone/>
            </a:pPr>
            <a:r>
              <a:rPr lang="en-US"/>
              <a:t>Hosea Again</a:t>
            </a:r>
            <a:endParaRPr/>
          </a:p>
        </p:txBody>
      </p:sp>
      <p:sp>
        <p:nvSpPr>
          <p:cNvPr id="1088" name="Google Shape;1088;p102"/>
          <p:cNvSpPr txBox="1"/>
          <p:nvPr>
            <p:ph idx="1" type="body"/>
          </p:nvPr>
        </p:nvSpPr>
        <p:spPr>
          <a:xfrm>
            <a:off x="457200" y="1752600"/>
            <a:ext cx="8229600" cy="4114800"/>
          </a:xfrm>
          <a:prstGeom prst="rect">
            <a:avLst/>
          </a:prstGeom>
          <a:noFill/>
          <a:ln>
            <a:noFill/>
          </a:ln>
        </p:spPr>
        <p:txBody>
          <a:bodyPr anchorCtr="0" anchor="t" bIns="45700" lIns="91425" spcFirstLastPara="1" rIns="91425" wrap="square" tIns="45700">
            <a:normAutofit/>
          </a:bodyPr>
          <a:lstStyle/>
          <a:p>
            <a:pPr indent="-320040" lvl="0" marL="320040" rtl="0" algn="l">
              <a:spcBef>
                <a:spcPts val="0"/>
              </a:spcBef>
              <a:spcAft>
                <a:spcPts val="0"/>
              </a:spcAft>
              <a:buSzPts val="1740"/>
              <a:buFont typeface="Noto Sans Symbols"/>
              <a:buNone/>
            </a:pPr>
            <a:r>
              <a:rPr lang="en-US"/>
              <a:t>	</a:t>
            </a:r>
            <a:r>
              <a:rPr lang="en-US" u="sng"/>
              <a:t>Hosea 2:23 and 1:10 in Romans 9:24-25</a:t>
            </a:r>
            <a:endParaRPr/>
          </a:p>
          <a:p>
            <a:pPr indent="-320040" lvl="0" marL="320040" rtl="0" algn="l">
              <a:spcBef>
                <a:spcPts val="700"/>
              </a:spcBef>
              <a:spcAft>
                <a:spcPts val="0"/>
              </a:spcAft>
              <a:buSzPts val="1740"/>
              <a:buFont typeface="Noto Sans Symbols"/>
              <a:buNone/>
            </a:pPr>
            <a:r>
              <a:rPr lang="en-US"/>
              <a:t>	"even us, whom he also called, not only from the Jews but also from the Gentiles?  As he says in Hosea: 'I will call them "my people" who are </a:t>
            </a:r>
            <a:r>
              <a:rPr lang="en-US">
                <a:solidFill>
                  <a:schemeClr val="folHlink"/>
                </a:solidFill>
              </a:rPr>
              <a:t>not my people</a:t>
            </a:r>
            <a:r>
              <a:rPr lang="en-US"/>
              <a:t>; and I will call her "my loved one" who is not my loved one'"</a:t>
            </a:r>
            <a:endParaRPr/>
          </a:p>
          <a:p>
            <a:pPr indent="-320040" lvl="0" marL="320040" rtl="0" algn="l">
              <a:spcBef>
                <a:spcPts val="700"/>
              </a:spcBef>
              <a:spcAft>
                <a:spcPts val="0"/>
              </a:spcAft>
              <a:buSzPts val="1740"/>
              <a:buFont typeface="Noto Sans Symbols"/>
              <a:buNone/>
            </a:pPr>
            <a:r>
              <a:rPr lang="en-US"/>
              <a:t>         </a:t>
            </a:r>
            <a:endParaRPr/>
          </a:p>
          <a:p>
            <a:pPr indent="-209550" lvl="0" marL="320040" rtl="0" algn="l">
              <a:spcBef>
                <a:spcPts val="700"/>
              </a:spcBef>
              <a:spcAft>
                <a:spcPts val="0"/>
              </a:spcAft>
              <a:buSzPts val="1740"/>
              <a:buNone/>
            </a:pPr>
            <a:r>
              <a:t/>
            </a:r>
            <a:endParaRPr/>
          </a:p>
        </p:txBody>
      </p:sp>
      <p:sp>
        <p:nvSpPr>
          <p:cNvPr id="1089" name="Google Shape;1089;p102"/>
          <p:cNvSpPr txBox="1"/>
          <p:nvPr>
            <p:ph idx="11" type="ftr"/>
          </p:nvPr>
        </p:nvSpPr>
        <p:spPr>
          <a:xfrm>
            <a:off x="609600" y="6248206"/>
            <a:ext cx="5421083" cy="365125"/>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r>
              <a:rPr lang="en-US"/>
              <a:t>© Douglas Moo</a:t>
            </a:r>
            <a:endParaRPr/>
          </a:p>
        </p:txBody>
      </p:sp>
    </p:spTree>
  </p:cSld>
  <p:clrMapOvr>
    <a:masterClrMapping/>
  </p:clrMapOvr>
</p:sld>
</file>

<file path=ppt/slides/slide10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93" name="Shape 1093"/>
        <p:cNvGrpSpPr/>
        <p:nvPr/>
      </p:nvGrpSpPr>
      <p:grpSpPr>
        <a:xfrm>
          <a:off x="0" y="0"/>
          <a:ext cx="0" cy="0"/>
          <a:chOff x="0" y="0"/>
          <a:chExt cx="0" cy="0"/>
        </a:xfrm>
      </p:grpSpPr>
      <p:sp>
        <p:nvSpPr>
          <p:cNvPr id="1094" name="Google Shape;1094;p103"/>
          <p:cNvSpPr txBox="1"/>
          <p:nvPr>
            <p:ph type="title"/>
          </p:nvPr>
        </p:nvSpPr>
        <p:spPr>
          <a:xfrm>
            <a:off x="612648" y="228600"/>
            <a:ext cx="8153400" cy="990600"/>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Clr>
                <a:schemeClr val="dk2"/>
              </a:buClr>
              <a:buSzPts val="3600"/>
              <a:buFont typeface="Twentieth Century"/>
              <a:buNone/>
            </a:pPr>
            <a:r>
              <a:rPr lang="en-US" sz="3600"/>
              <a:t>“Righteousness” vs. “Righteousness” </a:t>
            </a:r>
            <a:br>
              <a:rPr lang="en-US" sz="3600"/>
            </a:br>
            <a:r>
              <a:rPr lang="en-US" sz="3600"/>
              <a:t>in Romans 9:30-10:8</a:t>
            </a:r>
            <a:endParaRPr sz="3600"/>
          </a:p>
        </p:txBody>
      </p:sp>
      <p:sp>
        <p:nvSpPr>
          <p:cNvPr id="1095" name="Google Shape;1095;p103"/>
          <p:cNvSpPr txBox="1"/>
          <p:nvPr/>
        </p:nvSpPr>
        <p:spPr>
          <a:xfrm>
            <a:off x="2133600" y="1524000"/>
            <a:ext cx="1633781" cy="1015663"/>
          </a:xfrm>
          <a:prstGeom prst="rect">
            <a:avLst/>
          </a:prstGeom>
          <a:noFill/>
          <a:ln>
            <a:noFill/>
          </a:ln>
        </p:spPr>
        <p:txBody>
          <a:bodyPr anchorCtr="0" anchor="t" bIns="45700" lIns="91425" spcFirstLastPara="1" rIns="91425" wrap="square" tIns="45700">
            <a:spAutoFit/>
          </a:bodyPr>
          <a:lstStyle/>
          <a:p>
            <a:pPr indent="-285750" lvl="0" marL="285750" marR="0" rtl="0" algn="l">
              <a:spcBef>
                <a:spcPts val="0"/>
              </a:spcBef>
              <a:spcAft>
                <a:spcPts val="0"/>
              </a:spcAft>
              <a:buClr>
                <a:schemeClr val="dk2"/>
              </a:buClr>
              <a:buSzPts val="2800"/>
              <a:buFont typeface="Arial"/>
              <a:buChar char="•"/>
            </a:pPr>
            <a:r>
              <a:rPr lang="en-US" sz="2800">
                <a:solidFill>
                  <a:schemeClr val="dk2"/>
                </a:solidFill>
                <a:latin typeface="Twentieth Century"/>
                <a:ea typeface="Twentieth Century"/>
                <a:cs typeface="Twentieth Century"/>
                <a:sym typeface="Twentieth Century"/>
              </a:rPr>
              <a:t>9:30-33</a:t>
            </a:r>
            <a:endParaRPr/>
          </a:p>
          <a:p>
            <a:pPr indent="0" lvl="0" marL="0" marR="0" rtl="0" algn="l">
              <a:spcBef>
                <a:spcPts val="0"/>
              </a:spcBef>
              <a:spcAft>
                <a:spcPts val="0"/>
              </a:spcAft>
              <a:buNone/>
            </a:pPr>
            <a:r>
              <a:t/>
            </a:r>
            <a:endParaRPr sz="3200">
              <a:solidFill>
                <a:schemeClr val="dk2"/>
              </a:solidFill>
              <a:latin typeface="Twentieth Century"/>
              <a:ea typeface="Twentieth Century"/>
              <a:cs typeface="Twentieth Century"/>
              <a:sym typeface="Twentieth Century"/>
            </a:endParaRPr>
          </a:p>
        </p:txBody>
      </p:sp>
      <p:sp>
        <p:nvSpPr>
          <p:cNvPr id="1096" name="Google Shape;1096;p103"/>
          <p:cNvSpPr txBox="1"/>
          <p:nvPr/>
        </p:nvSpPr>
        <p:spPr>
          <a:xfrm>
            <a:off x="2133600" y="3134380"/>
            <a:ext cx="1428596" cy="523220"/>
          </a:xfrm>
          <a:prstGeom prst="rect">
            <a:avLst/>
          </a:prstGeom>
          <a:noFill/>
          <a:ln>
            <a:noFill/>
          </a:ln>
        </p:spPr>
        <p:txBody>
          <a:bodyPr anchorCtr="0" anchor="t" bIns="45700" lIns="91425" spcFirstLastPara="1" rIns="91425" wrap="square" tIns="45700">
            <a:spAutoFit/>
          </a:bodyPr>
          <a:lstStyle/>
          <a:p>
            <a:pPr indent="-285750" lvl="0" marL="285750" marR="0" rtl="0" algn="l">
              <a:spcBef>
                <a:spcPts val="0"/>
              </a:spcBef>
              <a:spcAft>
                <a:spcPts val="0"/>
              </a:spcAft>
              <a:buClr>
                <a:schemeClr val="dk2"/>
              </a:buClr>
              <a:buSzPts val="2800"/>
              <a:buFont typeface="Arial"/>
              <a:buChar char="•"/>
            </a:pPr>
            <a:r>
              <a:rPr lang="en-US" sz="2800">
                <a:solidFill>
                  <a:schemeClr val="dk2"/>
                </a:solidFill>
                <a:latin typeface="Twentieth Century"/>
                <a:ea typeface="Twentieth Century"/>
                <a:cs typeface="Twentieth Century"/>
                <a:sym typeface="Twentieth Century"/>
              </a:rPr>
              <a:t>10:1-3</a:t>
            </a:r>
            <a:endParaRPr sz="2800">
              <a:solidFill>
                <a:schemeClr val="dk2"/>
              </a:solidFill>
              <a:latin typeface="Twentieth Century"/>
              <a:ea typeface="Twentieth Century"/>
              <a:cs typeface="Twentieth Century"/>
              <a:sym typeface="Twentieth Century"/>
            </a:endParaRPr>
          </a:p>
        </p:txBody>
      </p:sp>
      <p:sp>
        <p:nvSpPr>
          <p:cNvPr id="1097" name="Google Shape;1097;p103"/>
          <p:cNvSpPr txBox="1"/>
          <p:nvPr/>
        </p:nvSpPr>
        <p:spPr>
          <a:xfrm>
            <a:off x="2133600" y="4810780"/>
            <a:ext cx="1428596" cy="523220"/>
          </a:xfrm>
          <a:prstGeom prst="rect">
            <a:avLst/>
          </a:prstGeom>
          <a:noFill/>
          <a:ln>
            <a:noFill/>
          </a:ln>
        </p:spPr>
        <p:txBody>
          <a:bodyPr anchorCtr="0" anchor="t" bIns="45700" lIns="91425" spcFirstLastPara="1" rIns="91425" wrap="square" tIns="45700">
            <a:spAutoFit/>
          </a:bodyPr>
          <a:lstStyle/>
          <a:p>
            <a:pPr indent="-285750" lvl="0" marL="285750" marR="0" rtl="0" algn="l">
              <a:spcBef>
                <a:spcPts val="0"/>
              </a:spcBef>
              <a:spcAft>
                <a:spcPts val="0"/>
              </a:spcAft>
              <a:buClr>
                <a:schemeClr val="dk2"/>
              </a:buClr>
              <a:buSzPts val="2800"/>
              <a:buFont typeface="Arial"/>
              <a:buChar char="•"/>
            </a:pPr>
            <a:r>
              <a:rPr lang="en-US" sz="2800">
                <a:solidFill>
                  <a:schemeClr val="dk2"/>
                </a:solidFill>
                <a:latin typeface="Twentieth Century"/>
                <a:ea typeface="Twentieth Century"/>
                <a:cs typeface="Twentieth Century"/>
                <a:sym typeface="Twentieth Century"/>
              </a:rPr>
              <a:t>10:5-8</a:t>
            </a:r>
            <a:endParaRPr sz="2800">
              <a:solidFill>
                <a:schemeClr val="dk2"/>
              </a:solidFill>
              <a:latin typeface="Twentieth Century"/>
              <a:ea typeface="Twentieth Century"/>
              <a:cs typeface="Twentieth Century"/>
              <a:sym typeface="Twentieth Century"/>
            </a:endParaRPr>
          </a:p>
        </p:txBody>
      </p:sp>
      <p:sp>
        <p:nvSpPr>
          <p:cNvPr id="1098" name="Google Shape;1098;p103"/>
          <p:cNvSpPr txBox="1"/>
          <p:nvPr/>
        </p:nvSpPr>
        <p:spPr>
          <a:xfrm>
            <a:off x="3352800" y="1907738"/>
            <a:ext cx="3352800" cy="1292662"/>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US" sz="2400">
                <a:solidFill>
                  <a:schemeClr val="accent2"/>
                </a:solidFill>
                <a:latin typeface="Twentieth Century"/>
                <a:ea typeface="Twentieth Century"/>
                <a:cs typeface="Twentieth Century"/>
                <a:sym typeface="Twentieth Century"/>
              </a:rPr>
              <a:t>“righteousness by faith” </a:t>
            </a:r>
            <a:endParaRPr/>
          </a:p>
          <a:p>
            <a:pPr indent="0" lvl="0" marL="0" marR="0" rtl="0" algn="l">
              <a:spcBef>
                <a:spcPts val="0"/>
              </a:spcBef>
              <a:spcAft>
                <a:spcPts val="0"/>
              </a:spcAft>
              <a:buNone/>
            </a:pPr>
            <a:r>
              <a:t/>
            </a:r>
            <a:endParaRPr sz="2400">
              <a:solidFill>
                <a:schemeClr val="dk1"/>
              </a:solidFill>
              <a:latin typeface="Twentieth Century"/>
              <a:ea typeface="Twentieth Century"/>
              <a:cs typeface="Twentieth Century"/>
              <a:sym typeface="Twentieth Century"/>
            </a:endParaRPr>
          </a:p>
          <a:p>
            <a:pPr indent="0" lvl="0" marL="0" marR="0" rtl="0" algn="l">
              <a:lnSpc>
                <a:spcPct val="130000"/>
              </a:lnSpc>
              <a:spcBef>
                <a:spcPts val="0"/>
              </a:spcBef>
              <a:spcAft>
                <a:spcPts val="0"/>
              </a:spcAft>
              <a:buNone/>
            </a:pPr>
            <a:r>
              <a:rPr lang="en-US" sz="2400">
                <a:solidFill>
                  <a:srgbClr val="568278"/>
                </a:solidFill>
                <a:latin typeface="Twentieth Century"/>
                <a:ea typeface="Twentieth Century"/>
                <a:cs typeface="Twentieth Century"/>
                <a:sym typeface="Twentieth Century"/>
              </a:rPr>
              <a:t>“the law of righteousness”</a:t>
            </a:r>
            <a:endParaRPr sz="2400">
              <a:solidFill>
                <a:srgbClr val="568278"/>
              </a:solidFill>
              <a:latin typeface="Twentieth Century"/>
              <a:ea typeface="Twentieth Century"/>
              <a:cs typeface="Twentieth Century"/>
              <a:sym typeface="Twentieth Century"/>
            </a:endParaRPr>
          </a:p>
        </p:txBody>
      </p:sp>
      <p:sp>
        <p:nvSpPr>
          <p:cNvPr id="1099" name="Google Shape;1099;p103"/>
          <p:cNvSpPr/>
          <p:nvPr/>
        </p:nvSpPr>
        <p:spPr>
          <a:xfrm>
            <a:off x="4876800" y="2362200"/>
            <a:ext cx="152400" cy="457200"/>
          </a:xfrm>
          <a:prstGeom prst="upDownArrow">
            <a:avLst>
              <a:gd fmla="val 27592" name="adj1"/>
              <a:gd fmla="val 50000" name="adj2"/>
            </a:avLst>
          </a:prstGeom>
          <a:solidFill>
            <a:schemeClr val="accent1"/>
          </a:solidFill>
          <a:ln cap="flat" cmpd="sng" w="10000">
            <a:solidFill>
              <a:schemeClr val="accent1"/>
            </a:solidFill>
            <a:prstDash val="solid"/>
            <a:round/>
            <a:headEnd len="sm" w="sm" type="none"/>
            <a:tailEnd len="sm" w="sm" type="none"/>
          </a:ln>
          <a:effectLst>
            <a:outerShdw blurRad="38100" rotWithShape="0" dir="5400000" dist="30000">
              <a:srgbClr val="000000">
                <a:alpha val="44705"/>
              </a:srgbClr>
            </a:outerShdw>
          </a:effectLst>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chemeClr val="lt1"/>
              </a:solidFill>
              <a:latin typeface="Twentieth Century"/>
              <a:ea typeface="Twentieth Century"/>
              <a:cs typeface="Twentieth Century"/>
              <a:sym typeface="Twentieth Century"/>
            </a:endParaRPr>
          </a:p>
        </p:txBody>
      </p:sp>
      <p:sp>
        <p:nvSpPr>
          <p:cNvPr id="1100" name="Google Shape;1100;p103"/>
          <p:cNvSpPr txBox="1"/>
          <p:nvPr/>
        </p:nvSpPr>
        <p:spPr>
          <a:xfrm>
            <a:off x="3352800" y="3507938"/>
            <a:ext cx="3429000" cy="1292662"/>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US" sz="2400">
                <a:solidFill>
                  <a:schemeClr val="accent2"/>
                </a:solidFill>
                <a:latin typeface="Twentieth Century"/>
                <a:ea typeface="Twentieth Century"/>
                <a:cs typeface="Twentieth Century"/>
                <a:sym typeface="Twentieth Century"/>
              </a:rPr>
              <a:t>“righteousness of God” </a:t>
            </a:r>
            <a:endParaRPr/>
          </a:p>
          <a:p>
            <a:pPr indent="0" lvl="0" marL="0" marR="0" rtl="0" algn="l">
              <a:spcBef>
                <a:spcPts val="0"/>
              </a:spcBef>
              <a:spcAft>
                <a:spcPts val="0"/>
              </a:spcAft>
              <a:buNone/>
            </a:pPr>
            <a:r>
              <a:t/>
            </a:r>
            <a:endParaRPr sz="2400">
              <a:solidFill>
                <a:srgbClr val="568278"/>
              </a:solidFill>
              <a:latin typeface="Twentieth Century"/>
              <a:ea typeface="Twentieth Century"/>
              <a:cs typeface="Twentieth Century"/>
              <a:sym typeface="Twentieth Century"/>
            </a:endParaRPr>
          </a:p>
          <a:p>
            <a:pPr indent="0" lvl="0" marL="0" marR="0" rtl="0" algn="l">
              <a:lnSpc>
                <a:spcPct val="130000"/>
              </a:lnSpc>
              <a:spcBef>
                <a:spcPts val="0"/>
              </a:spcBef>
              <a:spcAft>
                <a:spcPts val="0"/>
              </a:spcAft>
              <a:buNone/>
            </a:pPr>
            <a:r>
              <a:rPr lang="en-US" sz="2400">
                <a:solidFill>
                  <a:srgbClr val="568278"/>
                </a:solidFill>
                <a:latin typeface="Twentieth Century"/>
                <a:ea typeface="Twentieth Century"/>
                <a:cs typeface="Twentieth Century"/>
                <a:sym typeface="Twentieth Century"/>
              </a:rPr>
              <a:t>“their own [righteousness]”</a:t>
            </a:r>
            <a:endParaRPr sz="2400">
              <a:solidFill>
                <a:srgbClr val="568278"/>
              </a:solidFill>
              <a:latin typeface="Twentieth Century"/>
              <a:ea typeface="Twentieth Century"/>
              <a:cs typeface="Twentieth Century"/>
              <a:sym typeface="Twentieth Century"/>
            </a:endParaRPr>
          </a:p>
        </p:txBody>
      </p:sp>
      <p:sp>
        <p:nvSpPr>
          <p:cNvPr id="1101" name="Google Shape;1101;p103"/>
          <p:cNvSpPr txBox="1"/>
          <p:nvPr/>
        </p:nvSpPr>
        <p:spPr>
          <a:xfrm>
            <a:off x="3352800" y="5260538"/>
            <a:ext cx="3505200" cy="1292662"/>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US" sz="2400">
                <a:solidFill>
                  <a:schemeClr val="accent2"/>
                </a:solidFill>
                <a:latin typeface="Twentieth Century"/>
                <a:ea typeface="Twentieth Century"/>
                <a:cs typeface="Twentieth Century"/>
                <a:sym typeface="Twentieth Century"/>
              </a:rPr>
              <a:t>“the righteousness by faith” </a:t>
            </a:r>
            <a:endParaRPr/>
          </a:p>
          <a:p>
            <a:pPr indent="0" lvl="0" marL="0" marR="0" rtl="0" algn="l">
              <a:spcBef>
                <a:spcPts val="0"/>
              </a:spcBef>
              <a:spcAft>
                <a:spcPts val="0"/>
              </a:spcAft>
              <a:buNone/>
            </a:pPr>
            <a:r>
              <a:t/>
            </a:r>
            <a:endParaRPr sz="2400">
              <a:solidFill>
                <a:srgbClr val="568278"/>
              </a:solidFill>
              <a:latin typeface="Twentieth Century"/>
              <a:ea typeface="Twentieth Century"/>
              <a:cs typeface="Twentieth Century"/>
              <a:sym typeface="Twentieth Century"/>
            </a:endParaRPr>
          </a:p>
          <a:p>
            <a:pPr indent="0" lvl="0" marL="0" marR="0" rtl="0" algn="l">
              <a:lnSpc>
                <a:spcPct val="120000"/>
              </a:lnSpc>
              <a:spcBef>
                <a:spcPts val="0"/>
              </a:spcBef>
              <a:spcAft>
                <a:spcPts val="0"/>
              </a:spcAft>
              <a:buNone/>
            </a:pPr>
            <a:r>
              <a:rPr lang="en-US" sz="2400">
                <a:solidFill>
                  <a:srgbClr val="568278"/>
                </a:solidFill>
                <a:latin typeface="Twentieth Century"/>
                <a:ea typeface="Twentieth Century"/>
                <a:cs typeface="Twentieth Century"/>
                <a:sym typeface="Twentieth Century"/>
              </a:rPr>
              <a:t>“the righteousness by law”</a:t>
            </a:r>
            <a:endParaRPr sz="2400">
              <a:solidFill>
                <a:srgbClr val="568278"/>
              </a:solidFill>
              <a:latin typeface="Twentieth Century"/>
              <a:ea typeface="Twentieth Century"/>
              <a:cs typeface="Twentieth Century"/>
              <a:sym typeface="Twentieth Century"/>
            </a:endParaRPr>
          </a:p>
        </p:txBody>
      </p:sp>
      <p:sp>
        <p:nvSpPr>
          <p:cNvPr id="1102" name="Google Shape;1102;p103"/>
          <p:cNvSpPr/>
          <p:nvPr/>
        </p:nvSpPr>
        <p:spPr>
          <a:xfrm>
            <a:off x="4876800" y="3962400"/>
            <a:ext cx="152400" cy="457200"/>
          </a:xfrm>
          <a:prstGeom prst="upDownArrow">
            <a:avLst>
              <a:gd fmla="val 27592" name="adj1"/>
              <a:gd fmla="val 50000" name="adj2"/>
            </a:avLst>
          </a:prstGeom>
          <a:solidFill>
            <a:schemeClr val="accent1"/>
          </a:solidFill>
          <a:ln cap="flat" cmpd="sng" w="10000">
            <a:solidFill>
              <a:schemeClr val="accent1"/>
            </a:solidFill>
            <a:prstDash val="solid"/>
            <a:round/>
            <a:headEnd len="sm" w="sm" type="none"/>
            <a:tailEnd len="sm" w="sm" type="none"/>
          </a:ln>
          <a:effectLst>
            <a:outerShdw blurRad="38100" rotWithShape="0" dir="5400000" dist="30000">
              <a:srgbClr val="000000">
                <a:alpha val="44705"/>
              </a:srgbClr>
            </a:outerShdw>
          </a:effectLst>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chemeClr val="lt1"/>
              </a:solidFill>
              <a:latin typeface="Twentieth Century"/>
              <a:ea typeface="Twentieth Century"/>
              <a:cs typeface="Twentieth Century"/>
              <a:sym typeface="Twentieth Century"/>
            </a:endParaRPr>
          </a:p>
        </p:txBody>
      </p:sp>
      <p:sp>
        <p:nvSpPr>
          <p:cNvPr id="1103" name="Google Shape;1103;p103"/>
          <p:cNvSpPr/>
          <p:nvPr/>
        </p:nvSpPr>
        <p:spPr>
          <a:xfrm>
            <a:off x="4876800" y="5715000"/>
            <a:ext cx="152400" cy="457200"/>
          </a:xfrm>
          <a:prstGeom prst="upDownArrow">
            <a:avLst>
              <a:gd fmla="val 27592" name="adj1"/>
              <a:gd fmla="val 50000" name="adj2"/>
            </a:avLst>
          </a:prstGeom>
          <a:solidFill>
            <a:schemeClr val="accent1"/>
          </a:solidFill>
          <a:ln cap="flat" cmpd="sng" w="10000">
            <a:solidFill>
              <a:schemeClr val="accent1"/>
            </a:solidFill>
            <a:prstDash val="solid"/>
            <a:round/>
            <a:headEnd len="sm" w="sm" type="none"/>
            <a:tailEnd len="sm" w="sm" type="none"/>
          </a:ln>
          <a:effectLst>
            <a:outerShdw blurRad="38100" rotWithShape="0" dir="5400000" dist="30000">
              <a:srgbClr val="000000">
                <a:alpha val="44705"/>
              </a:srgbClr>
            </a:outerShdw>
          </a:effectLst>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chemeClr val="lt1"/>
              </a:solidFill>
              <a:latin typeface="Twentieth Century"/>
              <a:ea typeface="Twentieth Century"/>
              <a:cs typeface="Twentieth Century"/>
              <a:sym typeface="Twentieth Century"/>
            </a:endParaRPr>
          </a:p>
        </p:txBody>
      </p:sp>
      <p:sp>
        <p:nvSpPr>
          <p:cNvPr id="1104" name="Google Shape;1104;p103"/>
          <p:cNvSpPr txBox="1"/>
          <p:nvPr>
            <p:ph idx="11" type="ftr"/>
          </p:nvPr>
        </p:nvSpPr>
        <p:spPr>
          <a:xfrm>
            <a:off x="609600" y="6248206"/>
            <a:ext cx="5421083" cy="365125"/>
          </a:xfrm>
          <a:prstGeom prst="rect">
            <a:avLst/>
          </a:prstGeom>
          <a:noFill/>
          <a:ln>
            <a:noFill/>
          </a:ln>
        </p:spPr>
        <p:txBody>
          <a:bodyPr anchorCtr="0" anchor="ctr" bIns="45700" lIns="91425" spcFirstLastPara="1" rIns="91425" wrap="square" tIns="45700">
            <a:noAutofit/>
          </a:bodyPr>
          <a:lstStyle/>
          <a:p>
            <a:pPr indent="0" lvl="0" marL="0" rtl="0" algn="l">
              <a:spcBef>
                <a:spcPts val="0"/>
              </a:spcBef>
              <a:spcAft>
                <a:spcPts val="0"/>
              </a:spcAft>
              <a:buNone/>
            </a:pPr>
            <a:r>
              <a:rPr lang="en-US"/>
              <a:t>© Douglas Moo</a:t>
            </a:r>
            <a:endParaRPr/>
          </a:p>
        </p:txBody>
      </p:sp>
    </p:spTree>
  </p:cSld>
  <p:clrMapOvr>
    <a:masterClrMapping/>
  </p:clrMapOvr>
</p:sld>
</file>

<file path=ppt/slides/slide10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08" name="Shape 1108"/>
        <p:cNvGrpSpPr/>
        <p:nvPr/>
      </p:nvGrpSpPr>
      <p:grpSpPr>
        <a:xfrm>
          <a:off x="0" y="0"/>
          <a:ext cx="0" cy="0"/>
          <a:chOff x="0" y="0"/>
          <a:chExt cx="0" cy="0"/>
        </a:xfrm>
      </p:grpSpPr>
      <p:sp>
        <p:nvSpPr>
          <p:cNvPr id="1109" name="Google Shape;1109;p104"/>
          <p:cNvSpPr txBox="1"/>
          <p:nvPr>
            <p:ph type="title"/>
          </p:nvPr>
        </p:nvSpPr>
        <p:spPr>
          <a:xfrm>
            <a:off x="612648" y="228600"/>
            <a:ext cx="8153400" cy="990600"/>
          </a:xfrm>
          <a:prstGeom prst="rect">
            <a:avLst/>
          </a:prstGeom>
          <a:noFill/>
          <a:ln>
            <a:noFill/>
          </a:ln>
        </p:spPr>
        <p:txBody>
          <a:bodyPr anchorCtr="0" anchor="ctr" bIns="45700" lIns="91425" spcFirstLastPara="1" rIns="91425" wrap="square" tIns="45700">
            <a:normAutofit fontScale="90000"/>
          </a:bodyPr>
          <a:lstStyle/>
          <a:p>
            <a:pPr indent="0" lvl="0" marL="0" rtl="0" algn="l">
              <a:spcBef>
                <a:spcPts val="0"/>
              </a:spcBef>
              <a:spcAft>
                <a:spcPts val="0"/>
              </a:spcAft>
              <a:buClr>
                <a:schemeClr val="dk2"/>
              </a:buClr>
              <a:buSzPct val="100000"/>
              <a:buFont typeface="Twentieth Century"/>
              <a:buNone/>
            </a:pPr>
            <a:r>
              <a:rPr lang="en-US" sz="4000"/>
              <a:t>Romans 11:26a: </a:t>
            </a:r>
            <a:br>
              <a:rPr lang="en-US" sz="4000"/>
            </a:br>
            <a:r>
              <a:rPr lang="en-US" sz="4000"/>
              <a:t>“All Israel will be Saved”</a:t>
            </a:r>
            <a:endParaRPr/>
          </a:p>
        </p:txBody>
      </p:sp>
      <p:sp>
        <p:nvSpPr>
          <p:cNvPr id="1110" name="Google Shape;1110;p104"/>
          <p:cNvSpPr txBox="1"/>
          <p:nvPr>
            <p:ph idx="1" type="body"/>
          </p:nvPr>
        </p:nvSpPr>
        <p:spPr>
          <a:xfrm>
            <a:off x="612648" y="1600200"/>
            <a:ext cx="8153400" cy="4495800"/>
          </a:xfrm>
          <a:prstGeom prst="rect">
            <a:avLst/>
          </a:prstGeom>
          <a:noFill/>
          <a:ln>
            <a:noFill/>
          </a:ln>
        </p:spPr>
        <p:txBody>
          <a:bodyPr anchorCtr="0" anchor="t" bIns="45700" lIns="91425" spcFirstLastPara="1" rIns="91425" wrap="square" tIns="45700">
            <a:normAutofit/>
          </a:bodyPr>
          <a:lstStyle/>
          <a:p>
            <a:pPr indent="-320040" lvl="0" marL="320040" rtl="0" algn="l">
              <a:spcBef>
                <a:spcPts val="0"/>
              </a:spcBef>
              <a:spcAft>
                <a:spcPts val="0"/>
              </a:spcAft>
              <a:buSzPts val="1740"/>
              <a:buChar char="◻"/>
            </a:pPr>
            <a:r>
              <a:rPr lang="en-US"/>
              <a:t>How?</a:t>
            </a:r>
            <a:endParaRPr/>
          </a:p>
          <a:p>
            <a:pPr indent="-274320" lvl="1" marL="640080" rtl="0" algn="l">
              <a:spcBef>
                <a:spcPts val="550"/>
              </a:spcBef>
              <a:spcAft>
                <a:spcPts val="0"/>
              </a:spcAft>
              <a:buSzPts val="1820"/>
              <a:buChar char="🞑"/>
            </a:pPr>
            <a:r>
              <a:rPr lang="en-US"/>
              <a:t>Torah-covenant (bi-covenantalism)</a:t>
            </a:r>
            <a:endParaRPr/>
          </a:p>
          <a:p>
            <a:pPr indent="-274320" lvl="1" marL="640080" rtl="0" algn="l">
              <a:spcBef>
                <a:spcPts val="550"/>
              </a:spcBef>
              <a:spcAft>
                <a:spcPts val="0"/>
              </a:spcAft>
              <a:buSzPts val="1820"/>
              <a:buChar char="🞑"/>
            </a:pPr>
            <a:r>
              <a:rPr lang="en-US"/>
              <a:t>Christ (Rom. 10:13)</a:t>
            </a:r>
            <a:endParaRPr/>
          </a:p>
          <a:p>
            <a:pPr indent="-320040" lvl="0" marL="320040" rtl="0" algn="l">
              <a:spcBef>
                <a:spcPts val="700"/>
              </a:spcBef>
              <a:spcAft>
                <a:spcPts val="0"/>
              </a:spcAft>
              <a:buSzPts val="1740"/>
              <a:buChar char="◻"/>
            </a:pPr>
            <a:r>
              <a:rPr lang="en-US"/>
              <a:t>“Who” and “When”?</a:t>
            </a:r>
            <a:endParaRPr/>
          </a:p>
          <a:p>
            <a:pPr indent="-274320" lvl="1" marL="640080" rtl="0" algn="l">
              <a:spcBef>
                <a:spcPts val="550"/>
              </a:spcBef>
              <a:spcAft>
                <a:spcPts val="0"/>
              </a:spcAft>
              <a:buSzPts val="1820"/>
              <a:buChar char="🞑"/>
            </a:pPr>
            <a:r>
              <a:rPr lang="en-US"/>
              <a:t>All the elect throughout history</a:t>
            </a:r>
            <a:endParaRPr/>
          </a:p>
          <a:p>
            <a:pPr indent="-274320" lvl="1" marL="640080" rtl="0" algn="l">
              <a:spcBef>
                <a:spcPts val="550"/>
              </a:spcBef>
              <a:spcAft>
                <a:spcPts val="0"/>
              </a:spcAft>
              <a:buSzPts val="1820"/>
              <a:buChar char="🞑"/>
            </a:pPr>
            <a:r>
              <a:rPr lang="en-US"/>
              <a:t>All elect Jews throughout history</a:t>
            </a:r>
            <a:endParaRPr/>
          </a:p>
          <a:p>
            <a:pPr indent="-274320" lvl="1" marL="640080" rtl="0" algn="l">
              <a:spcBef>
                <a:spcPts val="550"/>
              </a:spcBef>
              <a:spcAft>
                <a:spcPts val="0"/>
              </a:spcAft>
              <a:buSzPts val="1820"/>
              <a:buChar char="🞑"/>
            </a:pPr>
            <a:r>
              <a:rPr lang="en-US"/>
              <a:t>All elect Jews at the end of history</a:t>
            </a:r>
            <a:endParaRPr/>
          </a:p>
          <a:p>
            <a:pPr indent="-158750" lvl="1" marL="640080" rtl="0" algn="l">
              <a:spcBef>
                <a:spcPts val="550"/>
              </a:spcBef>
              <a:spcAft>
                <a:spcPts val="0"/>
              </a:spcAft>
              <a:buSzPts val="1820"/>
              <a:buNone/>
            </a:pPr>
            <a:r>
              <a:t/>
            </a:r>
            <a:endParaRPr/>
          </a:p>
        </p:txBody>
      </p:sp>
      <p:sp>
        <p:nvSpPr>
          <p:cNvPr id="1111" name="Google Shape;1111;p104"/>
          <p:cNvSpPr txBox="1"/>
          <p:nvPr>
            <p:ph idx="11" type="ftr"/>
          </p:nvPr>
        </p:nvSpPr>
        <p:spPr>
          <a:xfrm>
            <a:off x="609600" y="6248206"/>
            <a:ext cx="5421083" cy="365125"/>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r>
              <a:rPr lang="en-US"/>
              <a:t>© Douglas Moo</a:t>
            </a:r>
            <a:endParaRPr/>
          </a:p>
        </p:txBody>
      </p:sp>
    </p:spTree>
  </p:cSld>
  <p:clrMapOvr>
    <a:masterClrMapping/>
  </p:clrMapOvr>
</p:sld>
</file>

<file path=ppt/slides/slide10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15" name="Shape 1115"/>
        <p:cNvGrpSpPr/>
        <p:nvPr/>
      </p:nvGrpSpPr>
      <p:grpSpPr>
        <a:xfrm>
          <a:off x="0" y="0"/>
          <a:ext cx="0" cy="0"/>
          <a:chOff x="0" y="0"/>
          <a:chExt cx="0" cy="0"/>
        </a:xfrm>
      </p:grpSpPr>
      <p:sp>
        <p:nvSpPr>
          <p:cNvPr id="1116" name="Google Shape;1116;p105"/>
          <p:cNvSpPr txBox="1"/>
          <p:nvPr>
            <p:ph type="title"/>
          </p:nvPr>
        </p:nvSpPr>
        <p:spPr>
          <a:xfrm>
            <a:off x="612648" y="228600"/>
            <a:ext cx="8153400" cy="990600"/>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Clr>
                <a:schemeClr val="dk2"/>
              </a:buClr>
              <a:buSzPts val="3600"/>
              <a:buFont typeface="Twentieth Century"/>
              <a:buNone/>
            </a:pPr>
            <a:r>
              <a:rPr lang="en-US" sz="3600"/>
              <a:t>The Recurring Pattern in Romans 11:12-32</a:t>
            </a:r>
            <a:endParaRPr sz="3600"/>
          </a:p>
        </p:txBody>
      </p:sp>
      <p:grpSp>
        <p:nvGrpSpPr>
          <p:cNvPr id="1117" name="Google Shape;1117;p105"/>
          <p:cNvGrpSpPr/>
          <p:nvPr/>
        </p:nvGrpSpPr>
        <p:grpSpPr>
          <a:xfrm>
            <a:off x="1447800" y="1600200"/>
            <a:ext cx="6248400" cy="5027972"/>
            <a:chOff x="1068255" y="1600813"/>
            <a:chExt cx="6248400" cy="5027972"/>
          </a:xfrm>
        </p:grpSpPr>
        <p:sp>
          <p:nvSpPr>
            <p:cNvPr id="1118" name="Google Shape;1118;p105"/>
            <p:cNvSpPr/>
            <p:nvPr/>
          </p:nvSpPr>
          <p:spPr>
            <a:xfrm>
              <a:off x="1068255" y="1600813"/>
              <a:ext cx="2892689" cy="718281"/>
            </a:xfrm>
            <a:custGeom>
              <a:rect b="b" l="l" r="r" t="t"/>
              <a:pathLst>
                <a:path extrusionOk="0" h="718281" w="1749689">
                  <a:moveTo>
                    <a:pt x="0" y="71828"/>
                  </a:moveTo>
                  <a:cubicBezTo>
                    <a:pt x="0" y="32158"/>
                    <a:pt x="32158" y="0"/>
                    <a:pt x="71828" y="0"/>
                  </a:cubicBezTo>
                  <a:lnTo>
                    <a:pt x="1677861" y="0"/>
                  </a:lnTo>
                  <a:cubicBezTo>
                    <a:pt x="1717531" y="0"/>
                    <a:pt x="1749689" y="32158"/>
                    <a:pt x="1749689" y="71828"/>
                  </a:cubicBezTo>
                  <a:lnTo>
                    <a:pt x="1749689" y="646453"/>
                  </a:lnTo>
                  <a:cubicBezTo>
                    <a:pt x="1749689" y="686123"/>
                    <a:pt x="1717531" y="718281"/>
                    <a:pt x="1677861" y="718281"/>
                  </a:cubicBezTo>
                  <a:lnTo>
                    <a:pt x="71828" y="718281"/>
                  </a:lnTo>
                  <a:cubicBezTo>
                    <a:pt x="32158" y="718281"/>
                    <a:pt x="0" y="686123"/>
                    <a:pt x="0" y="646453"/>
                  </a:cubicBezTo>
                  <a:lnTo>
                    <a:pt x="0" y="71828"/>
                  </a:lnTo>
                  <a:close/>
                </a:path>
              </a:pathLst>
            </a:custGeom>
            <a:solidFill>
              <a:srgbClr val="93B6D2"/>
            </a:solidFill>
            <a:ln>
              <a:noFill/>
            </a:ln>
            <a:effectLst>
              <a:outerShdw blurRad="38100" rotWithShape="0" dir="5400000" dist="30000">
                <a:srgbClr val="000000">
                  <a:alpha val="44705"/>
                </a:srgbClr>
              </a:outerShdw>
            </a:effectLst>
          </p:spPr>
          <p:txBody>
            <a:bodyPr anchorCtr="0" anchor="ctr" bIns="89600" lIns="89600" spcFirstLastPara="1" rIns="89600" wrap="square" tIns="89600">
              <a:noAutofit/>
            </a:bodyPr>
            <a:lstStyle/>
            <a:p>
              <a:pPr indent="0" lvl="0" marL="0" marR="0" rtl="0" algn="ctr">
                <a:lnSpc>
                  <a:spcPct val="90000"/>
                </a:lnSpc>
                <a:spcBef>
                  <a:spcPts val="0"/>
                </a:spcBef>
                <a:spcAft>
                  <a:spcPts val="0"/>
                </a:spcAft>
                <a:buNone/>
              </a:pPr>
              <a:r>
                <a:rPr lang="en-US" sz="2400">
                  <a:solidFill>
                    <a:schemeClr val="lt1"/>
                  </a:solidFill>
                  <a:latin typeface="Twentieth Century"/>
                  <a:ea typeface="Twentieth Century"/>
                  <a:cs typeface="Twentieth Century"/>
                  <a:sym typeface="Twentieth Century"/>
                </a:rPr>
                <a:t>Jews’ rejection of Christ</a:t>
              </a:r>
              <a:endParaRPr sz="2400">
                <a:solidFill>
                  <a:schemeClr val="lt1"/>
                </a:solidFill>
                <a:latin typeface="Twentieth Century"/>
                <a:ea typeface="Twentieth Century"/>
                <a:cs typeface="Twentieth Century"/>
                <a:sym typeface="Twentieth Century"/>
              </a:endParaRPr>
            </a:p>
          </p:txBody>
        </p:sp>
        <p:sp>
          <p:nvSpPr>
            <p:cNvPr id="1119" name="Google Shape;1119;p105"/>
            <p:cNvSpPr/>
            <p:nvPr/>
          </p:nvSpPr>
          <p:spPr>
            <a:xfrm>
              <a:off x="2363655" y="2363987"/>
              <a:ext cx="323227" cy="269356"/>
            </a:xfrm>
            <a:custGeom>
              <a:rect b="b" l="l" r="r" t="t"/>
              <a:pathLst>
                <a:path extrusionOk="0" h="323226" w="269355">
                  <a:moveTo>
                    <a:pt x="215484" y="1"/>
                  </a:moveTo>
                  <a:lnTo>
                    <a:pt x="215484" y="161614"/>
                  </a:lnTo>
                  <a:lnTo>
                    <a:pt x="269355" y="161614"/>
                  </a:lnTo>
                  <a:lnTo>
                    <a:pt x="134678" y="323225"/>
                  </a:lnTo>
                  <a:lnTo>
                    <a:pt x="0" y="161614"/>
                  </a:lnTo>
                  <a:lnTo>
                    <a:pt x="53871" y="161614"/>
                  </a:lnTo>
                  <a:lnTo>
                    <a:pt x="53871" y="1"/>
                  </a:lnTo>
                  <a:lnTo>
                    <a:pt x="215484" y="1"/>
                  </a:lnTo>
                  <a:close/>
                </a:path>
              </a:pathLst>
            </a:custGeom>
            <a:solidFill>
              <a:srgbClr val="C7D7E3"/>
            </a:solidFill>
            <a:ln>
              <a:noFill/>
            </a:ln>
            <a:effectLst>
              <a:outerShdw blurRad="38100" rotWithShape="0" dir="5400000" dist="30000">
                <a:srgbClr val="000000">
                  <a:alpha val="44705"/>
                </a:srgbClr>
              </a:outerShdw>
            </a:effectLst>
          </p:spPr>
          <p:txBody>
            <a:bodyPr anchorCtr="0" anchor="ctr" bIns="80800" lIns="64625" spcFirstLastPara="1" rIns="64625" wrap="square" tIns="0">
              <a:noAutofit/>
            </a:bodyPr>
            <a:lstStyle/>
            <a:p>
              <a:pPr indent="0" lvl="0" marL="0" marR="0" rtl="0" algn="ctr">
                <a:lnSpc>
                  <a:spcPct val="90000"/>
                </a:lnSpc>
                <a:spcBef>
                  <a:spcPts val="0"/>
                </a:spcBef>
                <a:spcAft>
                  <a:spcPts val="0"/>
                </a:spcAft>
                <a:buNone/>
              </a:pPr>
              <a:r>
                <a:t/>
              </a:r>
              <a:endParaRPr sz="1300">
                <a:solidFill>
                  <a:schemeClr val="lt1"/>
                </a:solidFill>
                <a:latin typeface="Twentieth Century"/>
                <a:ea typeface="Twentieth Century"/>
                <a:cs typeface="Twentieth Century"/>
                <a:sym typeface="Twentieth Century"/>
              </a:endParaRPr>
            </a:p>
          </p:txBody>
        </p:sp>
        <p:sp>
          <p:nvSpPr>
            <p:cNvPr id="1120" name="Google Shape;1120;p105"/>
            <p:cNvSpPr/>
            <p:nvPr/>
          </p:nvSpPr>
          <p:spPr>
            <a:xfrm>
              <a:off x="1068255" y="2678236"/>
              <a:ext cx="2892689" cy="718281"/>
            </a:xfrm>
            <a:custGeom>
              <a:rect b="b" l="l" r="r" t="t"/>
              <a:pathLst>
                <a:path extrusionOk="0" h="718281" w="1749689">
                  <a:moveTo>
                    <a:pt x="0" y="71828"/>
                  </a:moveTo>
                  <a:cubicBezTo>
                    <a:pt x="0" y="32158"/>
                    <a:pt x="32158" y="0"/>
                    <a:pt x="71828" y="0"/>
                  </a:cubicBezTo>
                  <a:lnTo>
                    <a:pt x="1677861" y="0"/>
                  </a:lnTo>
                  <a:cubicBezTo>
                    <a:pt x="1717531" y="0"/>
                    <a:pt x="1749689" y="32158"/>
                    <a:pt x="1749689" y="71828"/>
                  </a:cubicBezTo>
                  <a:lnTo>
                    <a:pt x="1749689" y="646453"/>
                  </a:lnTo>
                  <a:cubicBezTo>
                    <a:pt x="1749689" y="686123"/>
                    <a:pt x="1717531" y="718281"/>
                    <a:pt x="1677861" y="718281"/>
                  </a:cubicBezTo>
                  <a:lnTo>
                    <a:pt x="71828" y="718281"/>
                  </a:lnTo>
                  <a:cubicBezTo>
                    <a:pt x="32158" y="718281"/>
                    <a:pt x="0" y="686123"/>
                    <a:pt x="0" y="646453"/>
                  </a:cubicBezTo>
                  <a:lnTo>
                    <a:pt x="0" y="71828"/>
                  </a:lnTo>
                  <a:close/>
                </a:path>
              </a:pathLst>
            </a:custGeom>
            <a:solidFill>
              <a:srgbClr val="93B6D2"/>
            </a:solidFill>
            <a:ln>
              <a:noFill/>
            </a:ln>
            <a:effectLst>
              <a:outerShdw blurRad="38100" rotWithShape="0" dir="5400000" dist="30000">
                <a:srgbClr val="000000">
                  <a:alpha val="44705"/>
                </a:srgbClr>
              </a:outerShdw>
            </a:effectLst>
          </p:spPr>
          <p:txBody>
            <a:bodyPr anchorCtr="0" anchor="ctr" bIns="89600" lIns="89600" spcFirstLastPara="1" rIns="89600" wrap="square" tIns="89600">
              <a:noAutofit/>
            </a:bodyPr>
            <a:lstStyle/>
            <a:p>
              <a:pPr indent="0" lvl="0" marL="0" marR="0" rtl="0" algn="ctr">
                <a:lnSpc>
                  <a:spcPct val="90000"/>
                </a:lnSpc>
                <a:spcBef>
                  <a:spcPts val="0"/>
                </a:spcBef>
                <a:spcAft>
                  <a:spcPts val="0"/>
                </a:spcAft>
                <a:buNone/>
              </a:pPr>
              <a:r>
                <a:rPr lang="en-US" sz="2400">
                  <a:solidFill>
                    <a:schemeClr val="lt1"/>
                  </a:solidFill>
                  <a:latin typeface="Twentieth Century"/>
                  <a:ea typeface="Twentieth Century"/>
                  <a:cs typeface="Twentieth Century"/>
                  <a:sym typeface="Twentieth Century"/>
                </a:rPr>
                <a:t>Salvation of Gentiles</a:t>
              </a:r>
              <a:endParaRPr sz="2400">
                <a:solidFill>
                  <a:schemeClr val="lt1"/>
                </a:solidFill>
                <a:latin typeface="Twentieth Century"/>
                <a:ea typeface="Twentieth Century"/>
                <a:cs typeface="Twentieth Century"/>
                <a:sym typeface="Twentieth Century"/>
              </a:endParaRPr>
            </a:p>
          </p:txBody>
        </p:sp>
        <p:sp>
          <p:nvSpPr>
            <p:cNvPr id="1121" name="Google Shape;1121;p105"/>
            <p:cNvSpPr/>
            <p:nvPr/>
          </p:nvSpPr>
          <p:spPr>
            <a:xfrm>
              <a:off x="2363655" y="3441410"/>
              <a:ext cx="323227" cy="269356"/>
            </a:xfrm>
            <a:custGeom>
              <a:rect b="b" l="l" r="r" t="t"/>
              <a:pathLst>
                <a:path extrusionOk="0" h="323226" w="269355">
                  <a:moveTo>
                    <a:pt x="215484" y="1"/>
                  </a:moveTo>
                  <a:lnTo>
                    <a:pt x="215484" y="161614"/>
                  </a:lnTo>
                  <a:lnTo>
                    <a:pt x="269355" y="161614"/>
                  </a:lnTo>
                  <a:lnTo>
                    <a:pt x="134678" y="323225"/>
                  </a:lnTo>
                  <a:lnTo>
                    <a:pt x="0" y="161614"/>
                  </a:lnTo>
                  <a:lnTo>
                    <a:pt x="53871" y="161614"/>
                  </a:lnTo>
                  <a:lnTo>
                    <a:pt x="53871" y="1"/>
                  </a:lnTo>
                  <a:lnTo>
                    <a:pt x="215484" y="1"/>
                  </a:lnTo>
                  <a:close/>
                </a:path>
              </a:pathLst>
            </a:custGeom>
            <a:solidFill>
              <a:srgbClr val="C7D7E3"/>
            </a:solidFill>
            <a:ln>
              <a:noFill/>
            </a:ln>
            <a:effectLst>
              <a:outerShdw blurRad="38100" rotWithShape="0" dir="5400000" dist="30000">
                <a:srgbClr val="000000">
                  <a:alpha val="44705"/>
                </a:srgbClr>
              </a:outerShdw>
            </a:effectLst>
          </p:spPr>
          <p:txBody>
            <a:bodyPr anchorCtr="0" anchor="ctr" bIns="80800" lIns="64625" spcFirstLastPara="1" rIns="64625" wrap="square" tIns="0">
              <a:noAutofit/>
            </a:bodyPr>
            <a:lstStyle/>
            <a:p>
              <a:pPr indent="0" lvl="0" marL="0" marR="0" rtl="0" algn="ctr">
                <a:lnSpc>
                  <a:spcPct val="90000"/>
                </a:lnSpc>
                <a:spcBef>
                  <a:spcPts val="0"/>
                </a:spcBef>
                <a:spcAft>
                  <a:spcPts val="0"/>
                </a:spcAft>
                <a:buNone/>
              </a:pPr>
              <a:r>
                <a:t/>
              </a:r>
              <a:endParaRPr sz="1300">
                <a:solidFill>
                  <a:schemeClr val="lt1"/>
                </a:solidFill>
                <a:latin typeface="Twentieth Century"/>
                <a:ea typeface="Twentieth Century"/>
                <a:cs typeface="Twentieth Century"/>
                <a:sym typeface="Twentieth Century"/>
              </a:endParaRPr>
            </a:p>
          </p:txBody>
        </p:sp>
        <p:sp>
          <p:nvSpPr>
            <p:cNvPr id="1122" name="Google Shape;1122;p105"/>
            <p:cNvSpPr/>
            <p:nvPr/>
          </p:nvSpPr>
          <p:spPr>
            <a:xfrm>
              <a:off x="1068255" y="3755659"/>
              <a:ext cx="2892689" cy="718281"/>
            </a:xfrm>
            <a:custGeom>
              <a:rect b="b" l="l" r="r" t="t"/>
              <a:pathLst>
                <a:path extrusionOk="0" h="718281" w="1749689">
                  <a:moveTo>
                    <a:pt x="0" y="71828"/>
                  </a:moveTo>
                  <a:cubicBezTo>
                    <a:pt x="0" y="32158"/>
                    <a:pt x="32158" y="0"/>
                    <a:pt x="71828" y="0"/>
                  </a:cubicBezTo>
                  <a:lnTo>
                    <a:pt x="1677861" y="0"/>
                  </a:lnTo>
                  <a:cubicBezTo>
                    <a:pt x="1717531" y="0"/>
                    <a:pt x="1749689" y="32158"/>
                    <a:pt x="1749689" y="71828"/>
                  </a:cubicBezTo>
                  <a:lnTo>
                    <a:pt x="1749689" y="646453"/>
                  </a:lnTo>
                  <a:cubicBezTo>
                    <a:pt x="1749689" y="686123"/>
                    <a:pt x="1717531" y="718281"/>
                    <a:pt x="1677861" y="718281"/>
                  </a:cubicBezTo>
                  <a:lnTo>
                    <a:pt x="71828" y="718281"/>
                  </a:lnTo>
                  <a:cubicBezTo>
                    <a:pt x="32158" y="718281"/>
                    <a:pt x="0" y="686123"/>
                    <a:pt x="0" y="646453"/>
                  </a:cubicBezTo>
                  <a:lnTo>
                    <a:pt x="0" y="71828"/>
                  </a:lnTo>
                  <a:close/>
                </a:path>
              </a:pathLst>
            </a:custGeom>
            <a:solidFill>
              <a:srgbClr val="93B6D2"/>
            </a:solidFill>
            <a:ln>
              <a:noFill/>
            </a:ln>
            <a:effectLst>
              <a:outerShdw blurRad="38100" rotWithShape="0" dir="5400000" dist="30000">
                <a:srgbClr val="000000">
                  <a:alpha val="44705"/>
                </a:srgbClr>
              </a:outerShdw>
            </a:effectLst>
          </p:spPr>
          <p:txBody>
            <a:bodyPr anchorCtr="0" anchor="ctr" bIns="89600" lIns="89600" spcFirstLastPara="1" rIns="89600" wrap="square" tIns="89600">
              <a:noAutofit/>
            </a:bodyPr>
            <a:lstStyle/>
            <a:p>
              <a:pPr indent="0" lvl="0" marL="0" marR="0" rtl="0" algn="ctr">
                <a:lnSpc>
                  <a:spcPct val="90000"/>
                </a:lnSpc>
                <a:spcBef>
                  <a:spcPts val="0"/>
                </a:spcBef>
                <a:spcAft>
                  <a:spcPts val="0"/>
                </a:spcAft>
                <a:buNone/>
              </a:pPr>
              <a:r>
                <a:rPr lang="en-US" sz="2400">
                  <a:solidFill>
                    <a:schemeClr val="lt1"/>
                  </a:solidFill>
                  <a:latin typeface="Twentieth Century"/>
                  <a:ea typeface="Twentieth Century"/>
                  <a:cs typeface="Twentieth Century"/>
                  <a:sym typeface="Twentieth Century"/>
                </a:rPr>
                <a:t>Jews become envious</a:t>
              </a:r>
              <a:endParaRPr sz="2400">
                <a:solidFill>
                  <a:schemeClr val="lt1"/>
                </a:solidFill>
                <a:latin typeface="Twentieth Century"/>
                <a:ea typeface="Twentieth Century"/>
                <a:cs typeface="Twentieth Century"/>
                <a:sym typeface="Twentieth Century"/>
              </a:endParaRPr>
            </a:p>
          </p:txBody>
        </p:sp>
        <p:sp>
          <p:nvSpPr>
            <p:cNvPr id="1123" name="Google Shape;1123;p105"/>
            <p:cNvSpPr/>
            <p:nvPr/>
          </p:nvSpPr>
          <p:spPr>
            <a:xfrm>
              <a:off x="2363655" y="4518832"/>
              <a:ext cx="323227" cy="269356"/>
            </a:xfrm>
            <a:custGeom>
              <a:rect b="b" l="l" r="r" t="t"/>
              <a:pathLst>
                <a:path extrusionOk="0" h="323226" w="269355">
                  <a:moveTo>
                    <a:pt x="215484" y="1"/>
                  </a:moveTo>
                  <a:lnTo>
                    <a:pt x="215484" y="161614"/>
                  </a:lnTo>
                  <a:lnTo>
                    <a:pt x="269355" y="161614"/>
                  </a:lnTo>
                  <a:lnTo>
                    <a:pt x="134678" y="323225"/>
                  </a:lnTo>
                  <a:lnTo>
                    <a:pt x="0" y="161614"/>
                  </a:lnTo>
                  <a:lnTo>
                    <a:pt x="53871" y="161614"/>
                  </a:lnTo>
                  <a:lnTo>
                    <a:pt x="53871" y="1"/>
                  </a:lnTo>
                  <a:lnTo>
                    <a:pt x="215484" y="1"/>
                  </a:lnTo>
                  <a:close/>
                </a:path>
              </a:pathLst>
            </a:custGeom>
            <a:solidFill>
              <a:srgbClr val="C7D7E3"/>
            </a:solidFill>
            <a:ln>
              <a:noFill/>
            </a:ln>
            <a:effectLst>
              <a:outerShdw blurRad="38100" rotWithShape="0" dir="5400000" dist="30000">
                <a:srgbClr val="000000">
                  <a:alpha val="44705"/>
                </a:srgbClr>
              </a:outerShdw>
            </a:effectLst>
          </p:spPr>
          <p:txBody>
            <a:bodyPr anchorCtr="0" anchor="ctr" bIns="80800" lIns="64625" spcFirstLastPara="1" rIns="64625" wrap="square" tIns="0">
              <a:noAutofit/>
            </a:bodyPr>
            <a:lstStyle/>
            <a:p>
              <a:pPr indent="0" lvl="0" marL="0" marR="0" rtl="0" algn="ctr">
                <a:lnSpc>
                  <a:spcPct val="90000"/>
                </a:lnSpc>
                <a:spcBef>
                  <a:spcPts val="0"/>
                </a:spcBef>
                <a:spcAft>
                  <a:spcPts val="0"/>
                </a:spcAft>
                <a:buNone/>
              </a:pPr>
              <a:r>
                <a:t/>
              </a:r>
              <a:endParaRPr sz="1300">
                <a:solidFill>
                  <a:schemeClr val="lt1"/>
                </a:solidFill>
                <a:latin typeface="Twentieth Century"/>
                <a:ea typeface="Twentieth Century"/>
                <a:cs typeface="Twentieth Century"/>
                <a:sym typeface="Twentieth Century"/>
              </a:endParaRPr>
            </a:p>
          </p:txBody>
        </p:sp>
        <p:sp>
          <p:nvSpPr>
            <p:cNvPr id="1124" name="Google Shape;1124;p105"/>
            <p:cNvSpPr/>
            <p:nvPr/>
          </p:nvSpPr>
          <p:spPr>
            <a:xfrm>
              <a:off x="1068255" y="4833081"/>
              <a:ext cx="2892689" cy="718281"/>
            </a:xfrm>
            <a:custGeom>
              <a:rect b="b" l="l" r="r" t="t"/>
              <a:pathLst>
                <a:path extrusionOk="0" h="718281" w="1749689">
                  <a:moveTo>
                    <a:pt x="0" y="71828"/>
                  </a:moveTo>
                  <a:cubicBezTo>
                    <a:pt x="0" y="32158"/>
                    <a:pt x="32158" y="0"/>
                    <a:pt x="71828" y="0"/>
                  </a:cubicBezTo>
                  <a:lnTo>
                    <a:pt x="1677861" y="0"/>
                  </a:lnTo>
                  <a:cubicBezTo>
                    <a:pt x="1717531" y="0"/>
                    <a:pt x="1749689" y="32158"/>
                    <a:pt x="1749689" y="71828"/>
                  </a:cubicBezTo>
                  <a:lnTo>
                    <a:pt x="1749689" y="646453"/>
                  </a:lnTo>
                  <a:cubicBezTo>
                    <a:pt x="1749689" y="686123"/>
                    <a:pt x="1717531" y="718281"/>
                    <a:pt x="1677861" y="718281"/>
                  </a:cubicBezTo>
                  <a:lnTo>
                    <a:pt x="71828" y="718281"/>
                  </a:lnTo>
                  <a:cubicBezTo>
                    <a:pt x="32158" y="718281"/>
                    <a:pt x="0" y="686123"/>
                    <a:pt x="0" y="646453"/>
                  </a:cubicBezTo>
                  <a:lnTo>
                    <a:pt x="0" y="71828"/>
                  </a:lnTo>
                  <a:close/>
                </a:path>
              </a:pathLst>
            </a:custGeom>
            <a:solidFill>
              <a:srgbClr val="93B6D2"/>
            </a:solidFill>
            <a:ln>
              <a:noFill/>
            </a:ln>
            <a:effectLst>
              <a:outerShdw blurRad="38100" rotWithShape="0" dir="5400000" dist="30000">
                <a:srgbClr val="000000">
                  <a:alpha val="44705"/>
                </a:srgbClr>
              </a:outerShdw>
            </a:effectLst>
          </p:spPr>
          <p:txBody>
            <a:bodyPr anchorCtr="0" anchor="ctr" bIns="89600" lIns="89600" spcFirstLastPara="1" rIns="89600" wrap="square" tIns="89600">
              <a:noAutofit/>
            </a:bodyPr>
            <a:lstStyle/>
            <a:p>
              <a:pPr indent="0" lvl="0" marL="0" marR="0" rtl="0" algn="ctr">
                <a:lnSpc>
                  <a:spcPct val="90000"/>
                </a:lnSpc>
                <a:spcBef>
                  <a:spcPts val="0"/>
                </a:spcBef>
                <a:spcAft>
                  <a:spcPts val="0"/>
                </a:spcAft>
                <a:buNone/>
              </a:pPr>
              <a:r>
                <a:rPr lang="en-US" sz="2400">
                  <a:solidFill>
                    <a:schemeClr val="lt1"/>
                  </a:solidFill>
                  <a:latin typeface="Twentieth Century"/>
                  <a:ea typeface="Twentieth Century"/>
                  <a:cs typeface="Twentieth Century"/>
                  <a:sym typeface="Twentieth Century"/>
                </a:rPr>
                <a:t>Jews included again in kingdom</a:t>
              </a:r>
              <a:endParaRPr sz="2400">
                <a:solidFill>
                  <a:schemeClr val="lt1"/>
                </a:solidFill>
                <a:latin typeface="Twentieth Century"/>
                <a:ea typeface="Twentieth Century"/>
                <a:cs typeface="Twentieth Century"/>
                <a:sym typeface="Twentieth Century"/>
              </a:endParaRPr>
            </a:p>
          </p:txBody>
        </p:sp>
        <p:sp>
          <p:nvSpPr>
            <p:cNvPr id="1125" name="Google Shape;1125;p105"/>
            <p:cNvSpPr/>
            <p:nvPr/>
          </p:nvSpPr>
          <p:spPr>
            <a:xfrm>
              <a:off x="2363655" y="5596255"/>
              <a:ext cx="323227" cy="269356"/>
            </a:xfrm>
            <a:custGeom>
              <a:rect b="b" l="l" r="r" t="t"/>
              <a:pathLst>
                <a:path extrusionOk="0" h="323226" w="269355">
                  <a:moveTo>
                    <a:pt x="215484" y="1"/>
                  </a:moveTo>
                  <a:lnTo>
                    <a:pt x="215484" y="161614"/>
                  </a:lnTo>
                  <a:lnTo>
                    <a:pt x="269355" y="161614"/>
                  </a:lnTo>
                  <a:lnTo>
                    <a:pt x="134678" y="323225"/>
                  </a:lnTo>
                  <a:lnTo>
                    <a:pt x="0" y="161614"/>
                  </a:lnTo>
                  <a:lnTo>
                    <a:pt x="53871" y="161614"/>
                  </a:lnTo>
                  <a:lnTo>
                    <a:pt x="53871" y="1"/>
                  </a:lnTo>
                  <a:lnTo>
                    <a:pt x="215484" y="1"/>
                  </a:lnTo>
                  <a:close/>
                </a:path>
              </a:pathLst>
            </a:custGeom>
            <a:solidFill>
              <a:srgbClr val="C7D7E3"/>
            </a:solidFill>
            <a:ln>
              <a:noFill/>
            </a:ln>
            <a:effectLst>
              <a:outerShdw blurRad="38100" rotWithShape="0" dir="5400000" dist="30000">
                <a:srgbClr val="000000">
                  <a:alpha val="44705"/>
                </a:srgbClr>
              </a:outerShdw>
            </a:effectLst>
          </p:spPr>
          <p:txBody>
            <a:bodyPr anchorCtr="0" anchor="ctr" bIns="80800" lIns="64625" spcFirstLastPara="1" rIns="64625" wrap="square" tIns="0">
              <a:noAutofit/>
            </a:bodyPr>
            <a:lstStyle/>
            <a:p>
              <a:pPr indent="0" lvl="0" marL="0" marR="0" rtl="0" algn="ctr">
                <a:lnSpc>
                  <a:spcPct val="90000"/>
                </a:lnSpc>
                <a:spcBef>
                  <a:spcPts val="0"/>
                </a:spcBef>
                <a:spcAft>
                  <a:spcPts val="0"/>
                </a:spcAft>
                <a:buNone/>
              </a:pPr>
              <a:r>
                <a:t/>
              </a:r>
              <a:endParaRPr sz="1300">
                <a:solidFill>
                  <a:schemeClr val="lt1"/>
                </a:solidFill>
                <a:latin typeface="Twentieth Century"/>
                <a:ea typeface="Twentieth Century"/>
                <a:cs typeface="Twentieth Century"/>
                <a:sym typeface="Twentieth Century"/>
              </a:endParaRPr>
            </a:p>
          </p:txBody>
        </p:sp>
        <p:sp>
          <p:nvSpPr>
            <p:cNvPr id="1126" name="Google Shape;1126;p105"/>
            <p:cNvSpPr/>
            <p:nvPr/>
          </p:nvSpPr>
          <p:spPr>
            <a:xfrm>
              <a:off x="1068255" y="5910504"/>
              <a:ext cx="2892689" cy="718281"/>
            </a:xfrm>
            <a:custGeom>
              <a:rect b="b" l="l" r="r" t="t"/>
              <a:pathLst>
                <a:path extrusionOk="0" h="718281" w="1749689">
                  <a:moveTo>
                    <a:pt x="0" y="71828"/>
                  </a:moveTo>
                  <a:cubicBezTo>
                    <a:pt x="0" y="32158"/>
                    <a:pt x="32158" y="0"/>
                    <a:pt x="71828" y="0"/>
                  </a:cubicBezTo>
                  <a:lnTo>
                    <a:pt x="1677861" y="0"/>
                  </a:lnTo>
                  <a:cubicBezTo>
                    <a:pt x="1717531" y="0"/>
                    <a:pt x="1749689" y="32158"/>
                    <a:pt x="1749689" y="71828"/>
                  </a:cubicBezTo>
                  <a:lnTo>
                    <a:pt x="1749689" y="646453"/>
                  </a:lnTo>
                  <a:cubicBezTo>
                    <a:pt x="1749689" y="686123"/>
                    <a:pt x="1717531" y="718281"/>
                    <a:pt x="1677861" y="718281"/>
                  </a:cubicBezTo>
                  <a:lnTo>
                    <a:pt x="71828" y="718281"/>
                  </a:lnTo>
                  <a:cubicBezTo>
                    <a:pt x="32158" y="718281"/>
                    <a:pt x="0" y="686123"/>
                    <a:pt x="0" y="646453"/>
                  </a:cubicBezTo>
                  <a:lnTo>
                    <a:pt x="0" y="71828"/>
                  </a:lnTo>
                  <a:close/>
                </a:path>
              </a:pathLst>
            </a:custGeom>
            <a:solidFill>
              <a:srgbClr val="93B6D2"/>
            </a:solidFill>
            <a:ln>
              <a:noFill/>
            </a:ln>
            <a:effectLst>
              <a:outerShdw blurRad="38100" rotWithShape="0" dir="5400000" dist="30000">
                <a:srgbClr val="000000">
                  <a:alpha val="44705"/>
                </a:srgbClr>
              </a:outerShdw>
            </a:effectLst>
          </p:spPr>
          <p:txBody>
            <a:bodyPr anchorCtr="0" anchor="ctr" bIns="89600" lIns="89600" spcFirstLastPara="1" rIns="89600" wrap="square" tIns="89600">
              <a:noAutofit/>
            </a:bodyPr>
            <a:lstStyle/>
            <a:p>
              <a:pPr indent="0" lvl="0" marL="0" marR="0" rtl="0" algn="ctr">
                <a:lnSpc>
                  <a:spcPct val="90000"/>
                </a:lnSpc>
                <a:spcBef>
                  <a:spcPts val="0"/>
                </a:spcBef>
                <a:spcAft>
                  <a:spcPts val="0"/>
                </a:spcAft>
                <a:buNone/>
              </a:pPr>
              <a:r>
                <a:rPr lang="en-US" sz="2400">
                  <a:solidFill>
                    <a:schemeClr val="lt1"/>
                  </a:solidFill>
                  <a:latin typeface="Twentieth Century"/>
                  <a:ea typeface="Twentieth Century"/>
                  <a:cs typeface="Twentieth Century"/>
                  <a:sym typeface="Twentieth Century"/>
                </a:rPr>
                <a:t>“Life from the Dead”</a:t>
              </a:r>
              <a:endParaRPr sz="2400">
                <a:solidFill>
                  <a:schemeClr val="lt1"/>
                </a:solidFill>
                <a:latin typeface="Twentieth Century"/>
                <a:ea typeface="Twentieth Century"/>
                <a:cs typeface="Twentieth Century"/>
                <a:sym typeface="Twentieth Century"/>
              </a:endParaRPr>
            </a:p>
          </p:txBody>
        </p:sp>
        <p:sp>
          <p:nvSpPr>
            <p:cNvPr id="1127" name="Google Shape;1127;p105"/>
            <p:cNvSpPr/>
            <p:nvPr/>
          </p:nvSpPr>
          <p:spPr>
            <a:xfrm>
              <a:off x="5487855" y="3505813"/>
              <a:ext cx="1828800" cy="1143000"/>
            </a:xfrm>
            <a:custGeom>
              <a:rect b="b" l="l" r="r" t="t"/>
              <a:pathLst>
                <a:path extrusionOk="0" h="718281" w="1749689">
                  <a:moveTo>
                    <a:pt x="0" y="71828"/>
                  </a:moveTo>
                  <a:cubicBezTo>
                    <a:pt x="0" y="32158"/>
                    <a:pt x="32158" y="0"/>
                    <a:pt x="71828" y="0"/>
                  </a:cubicBezTo>
                  <a:lnTo>
                    <a:pt x="1677861" y="0"/>
                  </a:lnTo>
                  <a:cubicBezTo>
                    <a:pt x="1717531" y="0"/>
                    <a:pt x="1749689" y="32158"/>
                    <a:pt x="1749689" y="71828"/>
                  </a:cubicBezTo>
                  <a:lnTo>
                    <a:pt x="1749689" y="646453"/>
                  </a:lnTo>
                  <a:cubicBezTo>
                    <a:pt x="1749689" y="686123"/>
                    <a:pt x="1717531" y="718281"/>
                    <a:pt x="1677861" y="718281"/>
                  </a:cubicBezTo>
                  <a:lnTo>
                    <a:pt x="71828" y="718281"/>
                  </a:lnTo>
                  <a:cubicBezTo>
                    <a:pt x="32158" y="718281"/>
                    <a:pt x="0" y="686123"/>
                    <a:pt x="0" y="646453"/>
                  </a:cubicBezTo>
                  <a:lnTo>
                    <a:pt x="0" y="71828"/>
                  </a:lnTo>
                  <a:close/>
                </a:path>
              </a:pathLst>
            </a:custGeom>
            <a:solidFill>
              <a:schemeClr val="accent2"/>
            </a:solidFill>
            <a:ln>
              <a:noFill/>
            </a:ln>
            <a:effectLst>
              <a:outerShdw blurRad="38100" rotWithShape="0" dir="5400000" dist="30000">
                <a:srgbClr val="000000">
                  <a:alpha val="44705"/>
                </a:srgbClr>
              </a:outerShdw>
            </a:effectLst>
          </p:spPr>
          <p:txBody>
            <a:bodyPr anchorCtr="0" anchor="ctr" bIns="89600" lIns="89600" spcFirstLastPara="1" rIns="89600" wrap="square" tIns="89600">
              <a:noAutofit/>
            </a:bodyPr>
            <a:lstStyle/>
            <a:p>
              <a:pPr indent="0" lvl="0" marL="0" marR="0" rtl="0" algn="ctr">
                <a:lnSpc>
                  <a:spcPct val="90000"/>
                </a:lnSpc>
                <a:spcBef>
                  <a:spcPts val="0"/>
                </a:spcBef>
                <a:spcAft>
                  <a:spcPts val="0"/>
                </a:spcAft>
                <a:buNone/>
              </a:pPr>
              <a:r>
                <a:rPr lang="en-US" sz="2400">
                  <a:solidFill>
                    <a:schemeClr val="lt1"/>
                  </a:solidFill>
                  <a:latin typeface="Twentieth Century"/>
                  <a:ea typeface="Twentieth Century"/>
                  <a:cs typeface="Twentieth Century"/>
                  <a:sym typeface="Twentieth Century"/>
                </a:rPr>
                <a:t>“All Israel will be saved”</a:t>
              </a:r>
              <a:endParaRPr sz="2400">
                <a:solidFill>
                  <a:schemeClr val="lt1"/>
                </a:solidFill>
                <a:latin typeface="Twentieth Century"/>
                <a:ea typeface="Twentieth Century"/>
                <a:cs typeface="Twentieth Century"/>
                <a:sym typeface="Twentieth Century"/>
              </a:endParaRPr>
            </a:p>
          </p:txBody>
        </p:sp>
      </p:grpSp>
      <p:sp>
        <p:nvSpPr>
          <p:cNvPr id="1128" name="Google Shape;1128;p105"/>
          <p:cNvSpPr/>
          <p:nvPr/>
        </p:nvSpPr>
        <p:spPr>
          <a:xfrm>
            <a:off x="4419600" y="1600200"/>
            <a:ext cx="1371600" cy="5029200"/>
          </a:xfrm>
          <a:prstGeom prst="rightBrace">
            <a:avLst>
              <a:gd fmla="val 63696" name="adj1"/>
              <a:gd fmla="val 49406" name="adj2"/>
            </a:avLst>
          </a:prstGeom>
          <a:noFill/>
          <a:ln cap="flat" cmpd="sng" w="19050">
            <a:solidFill>
              <a:schemeClr val="accent1"/>
            </a:solidFill>
            <a:prstDash val="solid"/>
            <a:round/>
            <a:headEnd len="sm" w="sm" type="none"/>
            <a:tailEnd len="sm" w="sm" type="none"/>
          </a:ln>
          <a:effectLst>
            <a:outerShdw blurRad="38100" rotWithShape="0" dir="5400000" dist="30000">
              <a:srgbClr val="000000">
                <a:alpha val="44705"/>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Twentieth Century"/>
              <a:ea typeface="Twentieth Century"/>
              <a:cs typeface="Twentieth Century"/>
              <a:sym typeface="Twentieth Century"/>
            </a:endParaRPr>
          </a:p>
        </p:txBody>
      </p:sp>
      <p:cxnSp>
        <p:nvCxnSpPr>
          <p:cNvPr id="1129" name="Google Shape;1129;p105"/>
          <p:cNvCxnSpPr/>
          <p:nvPr/>
        </p:nvCxnSpPr>
        <p:spPr>
          <a:xfrm flipH="1">
            <a:off x="4419600" y="4114800"/>
            <a:ext cx="1447800" cy="1066800"/>
          </a:xfrm>
          <a:prstGeom prst="straightConnector1">
            <a:avLst/>
          </a:prstGeom>
          <a:noFill/>
          <a:ln cap="flat" cmpd="sng" w="19050">
            <a:solidFill>
              <a:schemeClr val="accent1"/>
            </a:solidFill>
            <a:prstDash val="solid"/>
            <a:round/>
            <a:headEnd len="sm" w="sm" type="none"/>
            <a:tailEnd len="med" w="med" type="stealth"/>
          </a:ln>
          <a:effectLst>
            <a:outerShdw blurRad="38100" rotWithShape="0" dir="5400000" dist="30000">
              <a:srgbClr val="000000">
                <a:alpha val="44705"/>
              </a:srgbClr>
            </a:outerShdw>
          </a:effectLst>
        </p:spPr>
      </p:cxnSp>
      <p:sp>
        <p:nvSpPr>
          <p:cNvPr id="1130" name="Google Shape;1130;p105"/>
          <p:cNvSpPr txBox="1"/>
          <p:nvPr>
            <p:ph idx="11" type="ftr"/>
          </p:nvPr>
        </p:nvSpPr>
        <p:spPr>
          <a:xfrm>
            <a:off x="609600" y="6248206"/>
            <a:ext cx="7543800" cy="365125"/>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r>
              <a:rPr lang="en-US"/>
              <a:t>© Douglas Moo</a:t>
            </a:r>
            <a:endParaRPr/>
          </a:p>
        </p:txBody>
      </p:sp>
    </p:spTree>
  </p:cSld>
  <p:clrMapOvr>
    <a:masterClrMapping/>
  </p:clrMapOvr>
</p:sld>
</file>

<file path=ppt/slides/slide10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34" name="Shape 1134"/>
        <p:cNvGrpSpPr/>
        <p:nvPr/>
      </p:nvGrpSpPr>
      <p:grpSpPr>
        <a:xfrm>
          <a:off x="0" y="0"/>
          <a:ext cx="0" cy="0"/>
          <a:chOff x="0" y="0"/>
          <a:chExt cx="0" cy="0"/>
        </a:xfrm>
      </p:grpSpPr>
      <p:sp>
        <p:nvSpPr>
          <p:cNvPr id="1135" name="Google Shape;1135;p106"/>
          <p:cNvSpPr txBox="1"/>
          <p:nvPr>
            <p:ph type="title"/>
          </p:nvPr>
        </p:nvSpPr>
        <p:spPr>
          <a:xfrm>
            <a:off x="612648" y="228600"/>
            <a:ext cx="8153400" cy="990600"/>
          </a:xfrm>
          <a:prstGeom prst="rect">
            <a:avLst/>
          </a:prstGeom>
          <a:noFill/>
          <a:ln>
            <a:noFill/>
          </a:ln>
        </p:spPr>
        <p:txBody>
          <a:bodyPr anchorCtr="0" anchor="ctr" bIns="45700" lIns="91425" spcFirstLastPara="1" rIns="91425" wrap="square" tIns="45700">
            <a:noAutofit/>
          </a:bodyPr>
          <a:lstStyle/>
          <a:p>
            <a:pPr indent="0" lvl="0" marL="0" rtl="0" algn="l">
              <a:spcBef>
                <a:spcPts val="0"/>
              </a:spcBef>
              <a:spcAft>
                <a:spcPts val="0"/>
              </a:spcAft>
              <a:buClr>
                <a:schemeClr val="dk2"/>
              </a:buClr>
              <a:buSzPts val="4800"/>
              <a:buFont typeface="Twentieth Century"/>
              <a:buNone/>
            </a:pPr>
            <a:r>
              <a:rPr lang="en-US" sz="4800"/>
              <a:t>Israel and the Church</a:t>
            </a:r>
            <a:endParaRPr sz="4800"/>
          </a:p>
        </p:txBody>
      </p:sp>
      <p:grpSp>
        <p:nvGrpSpPr>
          <p:cNvPr id="1136" name="Google Shape;1136;p106"/>
          <p:cNvGrpSpPr/>
          <p:nvPr/>
        </p:nvGrpSpPr>
        <p:grpSpPr>
          <a:xfrm>
            <a:off x="1906624" y="1905000"/>
            <a:ext cx="6018176" cy="4567005"/>
            <a:chOff x="3077686" y="-1992697"/>
            <a:chExt cx="3900552" cy="7329172"/>
          </a:xfrm>
        </p:grpSpPr>
        <p:sp>
          <p:nvSpPr>
            <p:cNvPr id="1137" name="Google Shape;1137;p106"/>
            <p:cNvSpPr/>
            <p:nvPr/>
          </p:nvSpPr>
          <p:spPr>
            <a:xfrm>
              <a:off x="3077686" y="575319"/>
              <a:ext cx="2864469" cy="2078870"/>
            </a:xfrm>
            <a:custGeom>
              <a:rect b="b" l="l" r="r" t="t"/>
              <a:pathLst>
                <a:path extrusionOk="0" h="1826281" w="1826281">
                  <a:moveTo>
                    <a:pt x="0" y="913141"/>
                  </a:moveTo>
                  <a:cubicBezTo>
                    <a:pt x="0" y="408827"/>
                    <a:pt x="408827" y="0"/>
                    <a:pt x="913141" y="0"/>
                  </a:cubicBezTo>
                  <a:cubicBezTo>
                    <a:pt x="1417455" y="0"/>
                    <a:pt x="1826282" y="408827"/>
                    <a:pt x="1826282" y="913141"/>
                  </a:cubicBezTo>
                  <a:cubicBezTo>
                    <a:pt x="1826282" y="1417455"/>
                    <a:pt x="1417455" y="1826282"/>
                    <a:pt x="913141" y="1826282"/>
                  </a:cubicBezTo>
                  <a:cubicBezTo>
                    <a:pt x="408827" y="1826282"/>
                    <a:pt x="0" y="1417455"/>
                    <a:pt x="0" y="913141"/>
                  </a:cubicBezTo>
                  <a:close/>
                </a:path>
              </a:pathLst>
            </a:custGeom>
            <a:solidFill>
              <a:schemeClr val="accent3">
                <a:alpha val="49803"/>
              </a:schemeClr>
            </a:solidFill>
            <a:ln>
              <a:noFill/>
            </a:ln>
          </p:spPr>
          <p:txBody>
            <a:bodyPr anchorCtr="0" anchor="ctr" bIns="215350" lIns="518250" spcFirstLastPara="1" rIns="255000" wrap="square" tIns="215350">
              <a:noAutofit/>
            </a:bodyPr>
            <a:lstStyle/>
            <a:p>
              <a:pPr indent="0" lvl="0" marL="0" marR="0" rtl="0" algn="ctr">
                <a:lnSpc>
                  <a:spcPct val="90000"/>
                </a:lnSpc>
                <a:spcBef>
                  <a:spcPts val="0"/>
                </a:spcBef>
                <a:spcAft>
                  <a:spcPts val="0"/>
                </a:spcAft>
                <a:buNone/>
              </a:pPr>
              <a:r>
                <a:t/>
              </a:r>
              <a:endParaRPr sz="3100">
                <a:solidFill>
                  <a:srgbClr val="775F55"/>
                </a:solidFill>
                <a:latin typeface="Twentieth Century"/>
                <a:ea typeface="Twentieth Century"/>
                <a:cs typeface="Twentieth Century"/>
                <a:sym typeface="Twentieth Century"/>
              </a:endParaRPr>
            </a:p>
          </p:txBody>
        </p:sp>
        <p:sp>
          <p:nvSpPr>
            <p:cNvPr id="1138" name="Google Shape;1138;p106"/>
            <p:cNvSpPr/>
            <p:nvPr/>
          </p:nvSpPr>
          <p:spPr>
            <a:xfrm>
              <a:off x="3077686" y="3510194"/>
              <a:ext cx="1826281" cy="1826281"/>
            </a:xfrm>
            <a:custGeom>
              <a:rect b="b" l="l" r="r" t="t"/>
              <a:pathLst>
                <a:path extrusionOk="0" h="1826281" w="1826281">
                  <a:moveTo>
                    <a:pt x="0" y="913141"/>
                  </a:moveTo>
                  <a:cubicBezTo>
                    <a:pt x="0" y="408827"/>
                    <a:pt x="408827" y="0"/>
                    <a:pt x="913141" y="0"/>
                  </a:cubicBezTo>
                  <a:cubicBezTo>
                    <a:pt x="1417455" y="0"/>
                    <a:pt x="1826282" y="408827"/>
                    <a:pt x="1826282" y="913141"/>
                  </a:cubicBezTo>
                  <a:cubicBezTo>
                    <a:pt x="1826282" y="1417455"/>
                    <a:pt x="1417455" y="1826282"/>
                    <a:pt x="913141" y="1826282"/>
                  </a:cubicBezTo>
                  <a:cubicBezTo>
                    <a:pt x="408827" y="1826282"/>
                    <a:pt x="0" y="1417455"/>
                    <a:pt x="0" y="913141"/>
                  </a:cubicBezTo>
                  <a:close/>
                </a:path>
              </a:pathLst>
            </a:custGeom>
            <a:solidFill>
              <a:srgbClr val="DC7F45">
                <a:alpha val="49803"/>
              </a:srgbClr>
            </a:solidFill>
            <a:ln>
              <a:noFill/>
            </a:ln>
          </p:spPr>
          <p:txBody>
            <a:bodyPr anchorCtr="0" anchor="ctr" bIns="215350" lIns="255000" spcFirstLastPara="1" rIns="518250" wrap="square" tIns="215350">
              <a:noAutofit/>
            </a:bodyPr>
            <a:lstStyle/>
            <a:p>
              <a:pPr indent="0" lvl="0" marL="0" marR="0" rtl="0" algn="ctr">
                <a:lnSpc>
                  <a:spcPct val="90000"/>
                </a:lnSpc>
                <a:spcBef>
                  <a:spcPts val="0"/>
                </a:spcBef>
                <a:spcAft>
                  <a:spcPts val="0"/>
                </a:spcAft>
                <a:buNone/>
              </a:pPr>
              <a:r>
                <a:rPr lang="en-US" sz="3100">
                  <a:solidFill>
                    <a:schemeClr val="dk2"/>
                  </a:solidFill>
                  <a:latin typeface="Twentieth Century"/>
                  <a:ea typeface="Twentieth Century"/>
                  <a:cs typeface="Twentieth Century"/>
                  <a:sym typeface="Twentieth Century"/>
                </a:rPr>
                <a:t>Israel</a:t>
              </a:r>
              <a:endParaRPr sz="3100">
                <a:solidFill>
                  <a:schemeClr val="dk2"/>
                </a:solidFill>
                <a:latin typeface="Twentieth Century"/>
                <a:ea typeface="Twentieth Century"/>
                <a:cs typeface="Twentieth Century"/>
                <a:sym typeface="Twentieth Century"/>
              </a:endParaRPr>
            </a:p>
          </p:txBody>
        </p:sp>
        <p:sp>
          <p:nvSpPr>
            <p:cNvPr id="1139" name="Google Shape;1139;p106"/>
            <p:cNvSpPr/>
            <p:nvPr/>
          </p:nvSpPr>
          <p:spPr>
            <a:xfrm>
              <a:off x="4393925" y="3510194"/>
              <a:ext cx="1826281" cy="1826281"/>
            </a:xfrm>
            <a:custGeom>
              <a:rect b="b" l="l" r="r" t="t"/>
              <a:pathLst>
                <a:path extrusionOk="0" h="1826281" w="1826281">
                  <a:moveTo>
                    <a:pt x="0" y="913141"/>
                  </a:moveTo>
                  <a:cubicBezTo>
                    <a:pt x="0" y="408827"/>
                    <a:pt x="408827" y="0"/>
                    <a:pt x="913141" y="0"/>
                  </a:cubicBezTo>
                  <a:cubicBezTo>
                    <a:pt x="1417455" y="0"/>
                    <a:pt x="1826282" y="408827"/>
                    <a:pt x="1826282" y="913141"/>
                  </a:cubicBezTo>
                  <a:cubicBezTo>
                    <a:pt x="1826282" y="1417455"/>
                    <a:pt x="1417455" y="1826282"/>
                    <a:pt x="913141" y="1826282"/>
                  </a:cubicBezTo>
                  <a:cubicBezTo>
                    <a:pt x="408827" y="1826282"/>
                    <a:pt x="0" y="1417455"/>
                    <a:pt x="0" y="913141"/>
                  </a:cubicBezTo>
                  <a:close/>
                </a:path>
              </a:pathLst>
            </a:custGeom>
            <a:solidFill>
              <a:schemeClr val="accent3">
                <a:alpha val="49803"/>
              </a:schemeClr>
            </a:solidFill>
            <a:ln>
              <a:noFill/>
            </a:ln>
          </p:spPr>
          <p:txBody>
            <a:bodyPr anchorCtr="0" anchor="ctr" bIns="215350" lIns="518250" spcFirstLastPara="1" rIns="255000" wrap="square" tIns="215350">
              <a:noAutofit/>
            </a:bodyPr>
            <a:lstStyle/>
            <a:p>
              <a:pPr indent="0" lvl="0" marL="0" marR="0" rtl="0" algn="ctr">
                <a:lnSpc>
                  <a:spcPct val="90000"/>
                </a:lnSpc>
                <a:spcBef>
                  <a:spcPts val="0"/>
                </a:spcBef>
                <a:spcAft>
                  <a:spcPts val="0"/>
                </a:spcAft>
                <a:buNone/>
              </a:pPr>
              <a:r>
                <a:rPr lang="en-US" sz="3100">
                  <a:solidFill>
                    <a:srgbClr val="775F55"/>
                  </a:solidFill>
                  <a:latin typeface="Twentieth Century"/>
                  <a:ea typeface="Twentieth Century"/>
                  <a:cs typeface="Twentieth Century"/>
                  <a:sym typeface="Twentieth Century"/>
                </a:rPr>
                <a:t>Church</a:t>
              </a:r>
              <a:endParaRPr sz="3100">
                <a:solidFill>
                  <a:srgbClr val="775F55"/>
                </a:solidFill>
                <a:latin typeface="Twentieth Century"/>
                <a:ea typeface="Twentieth Century"/>
                <a:cs typeface="Twentieth Century"/>
                <a:sym typeface="Twentieth Century"/>
              </a:endParaRPr>
            </a:p>
          </p:txBody>
        </p:sp>
        <p:sp>
          <p:nvSpPr>
            <p:cNvPr id="1140" name="Google Shape;1140;p106"/>
            <p:cNvSpPr/>
            <p:nvPr/>
          </p:nvSpPr>
          <p:spPr>
            <a:xfrm>
              <a:off x="3077686" y="-1992697"/>
              <a:ext cx="1826281" cy="1826281"/>
            </a:xfrm>
            <a:custGeom>
              <a:rect b="b" l="l" r="r" t="t"/>
              <a:pathLst>
                <a:path extrusionOk="0" h="1826281" w="1826281">
                  <a:moveTo>
                    <a:pt x="0" y="913141"/>
                  </a:moveTo>
                  <a:cubicBezTo>
                    <a:pt x="0" y="408827"/>
                    <a:pt x="408827" y="0"/>
                    <a:pt x="913141" y="0"/>
                  </a:cubicBezTo>
                  <a:cubicBezTo>
                    <a:pt x="1417455" y="0"/>
                    <a:pt x="1826282" y="408827"/>
                    <a:pt x="1826282" y="913141"/>
                  </a:cubicBezTo>
                  <a:cubicBezTo>
                    <a:pt x="1826282" y="1417455"/>
                    <a:pt x="1417455" y="1826282"/>
                    <a:pt x="913141" y="1826282"/>
                  </a:cubicBezTo>
                  <a:cubicBezTo>
                    <a:pt x="408827" y="1826282"/>
                    <a:pt x="0" y="1417455"/>
                    <a:pt x="0" y="913141"/>
                  </a:cubicBezTo>
                  <a:close/>
                </a:path>
              </a:pathLst>
            </a:custGeom>
            <a:solidFill>
              <a:srgbClr val="DC7F45">
                <a:alpha val="49803"/>
              </a:srgbClr>
            </a:solidFill>
            <a:ln>
              <a:noFill/>
            </a:ln>
          </p:spPr>
          <p:txBody>
            <a:bodyPr anchorCtr="0" anchor="ctr" bIns="215350" lIns="255000" spcFirstLastPara="1" rIns="518250" wrap="square" tIns="215350">
              <a:noAutofit/>
            </a:bodyPr>
            <a:lstStyle/>
            <a:p>
              <a:pPr indent="0" lvl="0" marL="0" marR="0" rtl="0" algn="ctr">
                <a:lnSpc>
                  <a:spcPct val="90000"/>
                </a:lnSpc>
                <a:spcBef>
                  <a:spcPts val="0"/>
                </a:spcBef>
                <a:spcAft>
                  <a:spcPts val="0"/>
                </a:spcAft>
                <a:buNone/>
              </a:pPr>
              <a:r>
                <a:rPr lang="en-US" sz="3100">
                  <a:solidFill>
                    <a:schemeClr val="dk2"/>
                  </a:solidFill>
                  <a:latin typeface="Twentieth Century"/>
                  <a:ea typeface="Twentieth Century"/>
                  <a:cs typeface="Twentieth Century"/>
                  <a:sym typeface="Twentieth Century"/>
                </a:rPr>
                <a:t>Israel</a:t>
              </a:r>
              <a:endParaRPr sz="3100">
                <a:solidFill>
                  <a:schemeClr val="dk2"/>
                </a:solidFill>
                <a:latin typeface="Twentieth Century"/>
                <a:ea typeface="Twentieth Century"/>
                <a:cs typeface="Twentieth Century"/>
                <a:sym typeface="Twentieth Century"/>
              </a:endParaRPr>
            </a:p>
          </p:txBody>
        </p:sp>
        <p:sp>
          <p:nvSpPr>
            <p:cNvPr id="1141" name="Google Shape;1141;p106"/>
            <p:cNvSpPr/>
            <p:nvPr/>
          </p:nvSpPr>
          <p:spPr>
            <a:xfrm>
              <a:off x="3077686" y="575319"/>
              <a:ext cx="2864469" cy="2078870"/>
            </a:xfrm>
            <a:custGeom>
              <a:rect b="b" l="l" r="r" t="t"/>
              <a:pathLst>
                <a:path extrusionOk="0" h="1826281" w="1826281">
                  <a:moveTo>
                    <a:pt x="0" y="913141"/>
                  </a:moveTo>
                  <a:cubicBezTo>
                    <a:pt x="0" y="408827"/>
                    <a:pt x="408827" y="0"/>
                    <a:pt x="913141" y="0"/>
                  </a:cubicBezTo>
                  <a:cubicBezTo>
                    <a:pt x="1417455" y="0"/>
                    <a:pt x="1826282" y="408827"/>
                    <a:pt x="1826282" y="913141"/>
                  </a:cubicBezTo>
                  <a:cubicBezTo>
                    <a:pt x="1826282" y="1417455"/>
                    <a:pt x="1417455" y="1826282"/>
                    <a:pt x="913141" y="1826282"/>
                  </a:cubicBezTo>
                  <a:cubicBezTo>
                    <a:pt x="408827" y="1826282"/>
                    <a:pt x="0" y="1417455"/>
                    <a:pt x="0" y="913141"/>
                  </a:cubicBezTo>
                  <a:close/>
                </a:path>
              </a:pathLst>
            </a:custGeom>
            <a:solidFill>
              <a:srgbClr val="DC7F45">
                <a:alpha val="49803"/>
              </a:srgbClr>
            </a:solidFill>
            <a:ln>
              <a:noFill/>
            </a:ln>
          </p:spPr>
          <p:txBody>
            <a:bodyPr anchorCtr="0" anchor="ctr" bIns="215350" lIns="255000" spcFirstLastPara="1" rIns="518250" wrap="square" tIns="215350">
              <a:noAutofit/>
            </a:bodyPr>
            <a:lstStyle/>
            <a:p>
              <a:pPr indent="0" lvl="0" marL="0" marR="0" rtl="0" algn="ctr">
                <a:lnSpc>
                  <a:spcPct val="90000"/>
                </a:lnSpc>
                <a:spcBef>
                  <a:spcPts val="0"/>
                </a:spcBef>
                <a:spcAft>
                  <a:spcPts val="0"/>
                </a:spcAft>
                <a:buNone/>
              </a:pPr>
              <a:r>
                <a:rPr lang="en-US" sz="3100">
                  <a:solidFill>
                    <a:schemeClr val="dk2"/>
                  </a:solidFill>
                  <a:latin typeface="Twentieth Century"/>
                  <a:ea typeface="Twentieth Century"/>
                  <a:cs typeface="Twentieth Century"/>
                  <a:sym typeface="Twentieth Century"/>
                </a:rPr>
                <a:t>Church = Israel</a:t>
              </a:r>
              <a:endParaRPr sz="3100">
                <a:solidFill>
                  <a:schemeClr val="dk2"/>
                </a:solidFill>
                <a:latin typeface="Twentieth Century"/>
                <a:ea typeface="Twentieth Century"/>
                <a:cs typeface="Twentieth Century"/>
                <a:sym typeface="Twentieth Century"/>
              </a:endParaRPr>
            </a:p>
          </p:txBody>
        </p:sp>
        <p:sp>
          <p:nvSpPr>
            <p:cNvPr id="1142" name="Google Shape;1142;p106"/>
            <p:cNvSpPr/>
            <p:nvPr/>
          </p:nvSpPr>
          <p:spPr>
            <a:xfrm>
              <a:off x="5151957" y="-1992697"/>
              <a:ext cx="1826281" cy="1826281"/>
            </a:xfrm>
            <a:custGeom>
              <a:rect b="b" l="l" r="r" t="t"/>
              <a:pathLst>
                <a:path extrusionOk="0" h="1826281" w="1826281">
                  <a:moveTo>
                    <a:pt x="0" y="913141"/>
                  </a:moveTo>
                  <a:cubicBezTo>
                    <a:pt x="0" y="408827"/>
                    <a:pt x="408827" y="0"/>
                    <a:pt x="913141" y="0"/>
                  </a:cubicBezTo>
                  <a:cubicBezTo>
                    <a:pt x="1417455" y="0"/>
                    <a:pt x="1826282" y="408827"/>
                    <a:pt x="1826282" y="913141"/>
                  </a:cubicBezTo>
                  <a:cubicBezTo>
                    <a:pt x="1826282" y="1417455"/>
                    <a:pt x="1417455" y="1826282"/>
                    <a:pt x="913141" y="1826282"/>
                  </a:cubicBezTo>
                  <a:cubicBezTo>
                    <a:pt x="408827" y="1826282"/>
                    <a:pt x="0" y="1417455"/>
                    <a:pt x="0" y="913141"/>
                  </a:cubicBezTo>
                  <a:close/>
                </a:path>
              </a:pathLst>
            </a:custGeom>
            <a:solidFill>
              <a:schemeClr val="accent3">
                <a:alpha val="49803"/>
              </a:schemeClr>
            </a:solidFill>
            <a:ln>
              <a:noFill/>
            </a:ln>
          </p:spPr>
          <p:txBody>
            <a:bodyPr anchorCtr="0" anchor="ctr" bIns="215350" lIns="518250" spcFirstLastPara="1" rIns="255000" wrap="square" tIns="215350">
              <a:noAutofit/>
            </a:bodyPr>
            <a:lstStyle/>
            <a:p>
              <a:pPr indent="0" lvl="0" marL="0" marR="0" rtl="0" algn="ctr">
                <a:lnSpc>
                  <a:spcPct val="90000"/>
                </a:lnSpc>
                <a:spcBef>
                  <a:spcPts val="0"/>
                </a:spcBef>
                <a:spcAft>
                  <a:spcPts val="0"/>
                </a:spcAft>
                <a:buNone/>
              </a:pPr>
              <a:r>
                <a:rPr lang="en-US" sz="3100">
                  <a:solidFill>
                    <a:srgbClr val="775F55"/>
                  </a:solidFill>
                  <a:latin typeface="Twentieth Century"/>
                  <a:ea typeface="Twentieth Century"/>
                  <a:cs typeface="Twentieth Century"/>
                  <a:sym typeface="Twentieth Century"/>
                </a:rPr>
                <a:t>Church</a:t>
              </a:r>
              <a:endParaRPr sz="3100">
                <a:solidFill>
                  <a:srgbClr val="775F55"/>
                </a:solidFill>
                <a:latin typeface="Twentieth Century"/>
                <a:ea typeface="Twentieth Century"/>
                <a:cs typeface="Twentieth Century"/>
                <a:sym typeface="Twentieth Century"/>
              </a:endParaRPr>
            </a:p>
          </p:txBody>
        </p:sp>
      </p:grpSp>
      <p:sp>
        <p:nvSpPr>
          <p:cNvPr id="1143" name="Google Shape;1143;p106"/>
          <p:cNvSpPr txBox="1"/>
          <p:nvPr/>
        </p:nvSpPr>
        <p:spPr>
          <a:xfrm>
            <a:off x="916024" y="1905000"/>
            <a:ext cx="531776" cy="584776"/>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US" sz="3200">
                <a:solidFill>
                  <a:srgbClr val="775F55"/>
                </a:solidFill>
                <a:latin typeface="Twentieth Century"/>
                <a:ea typeface="Twentieth Century"/>
                <a:cs typeface="Twentieth Century"/>
                <a:sym typeface="Twentieth Century"/>
              </a:rPr>
              <a:t>1.</a:t>
            </a:r>
            <a:endParaRPr sz="3200">
              <a:solidFill>
                <a:srgbClr val="775F55"/>
              </a:solidFill>
              <a:latin typeface="Twentieth Century"/>
              <a:ea typeface="Twentieth Century"/>
              <a:cs typeface="Twentieth Century"/>
              <a:sym typeface="Twentieth Century"/>
            </a:endParaRPr>
          </a:p>
        </p:txBody>
      </p:sp>
      <p:sp>
        <p:nvSpPr>
          <p:cNvPr id="1144" name="Google Shape;1144;p106"/>
          <p:cNvSpPr txBox="1"/>
          <p:nvPr/>
        </p:nvSpPr>
        <p:spPr>
          <a:xfrm>
            <a:off x="916024" y="5105400"/>
            <a:ext cx="607976" cy="584776"/>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US" sz="3200">
                <a:solidFill>
                  <a:srgbClr val="775F55"/>
                </a:solidFill>
                <a:latin typeface="Twentieth Century"/>
                <a:ea typeface="Twentieth Century"/>
                <a:cs typeface="Twentieth Century"/>
                <a:sym typeface="Twentieth Century"/>
              </a:rPr>
              <a:t>3.</a:t>
            </a:r>
            <a:endParaRPr sz="3200">
              <a:solidFill>
                <a:srgbClr val="775F55"/>
              </a:solidFill>
              <a:latin typeface="Twentieth Century"/>
              <a:ea typeface="Twentieth Century"/>
              <a:cs typeface="Twentieth Century"/>
              <a:sym typeface="Twentieth Century"/>
            </a:endParaRPr>
          </a:p>
        </p:txBody>
      </p:sp>
      <p:sp>
        <p:nvSpPr>
          <p:cNvPr id="1145" name="Google Shape;1145;p106"/>
          <p:cNvSpPr txBox="1"/>
          <p:nvPr/>
        </p:nvSpPr>
        <p:spPr>
          <a:xfrm>
            <a:off x="916024" y="3505200"/>
            <a:ext cx="607976" cy="584776"/>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US" sz="3200">
                <a:solidFill>
                  <a:srgbClr val="775F55"/>
                </a:solidFill>
                <a:latin typeface="Twentieth Century"/>
                <a:ea typeface="Twentieth Century"/>
                <a:cs typeface="Twentieth Century"/>
                <a:sym typeface="Twentieth Century"/>
              </a:rPr>
              <a:t>2.</a:t>
            </a:r>
            <a:endParaRPr sz="3200">
              <a:solidFill>
                <a:srgbClr val="775F55"/>
              </a:solidFill>
              <a:latin typeface="Twentieth Century"/>
              <a:ea typeface="Twentieth Century"/>
              <a:cs typeface="Twentieth Century"/>
              <a:sym typeface="Twentieth Century"/>
            </a:endParaRPr>
          </a:p>
        </p:txBody>
      </p:sp>
      <p:sp>
        <p:nvSpPr>
          <p:cNvPr id="1146" name="Google Shape;1146;p106"/>
          <p:cNvSpPr txBox="1"/>
          <p:nvPr>
            <p:ph idx="11" type="ftr"/>
          </p:nvPr>
        </p:nvSpPr>
        <p:spPr>
          <a:xfrm>
            <a:off x="609600" y="6248206"/>
            <a:ext cx="5421083" cy="365125"/>
          </a:xfrm>
          <a:prstGeom prst="rect">
            <a:avLst/>
          </a:prstGeom>
          <a:noFill/>
          <a:ln>
            <a:noFill/>
          </a:ln>
        </p:spPr>
        <p:txBody>
          <a:bodyPr anchorCtr="0" anchor="ctr" bIns="45700" lIns="91425" spcFirstLastPara="1" rIns="91425" wrap="square" tIns="45700">
            <a:noAutofit/>
          </a:bodyPr>
          <a:lstStyle/>
          <a:p>
            <a:pPr indent="0" lvl="0" marL="0" rtl="0" algn="l">
              <a:spcBef>
                <a:spcPts val="0"/>
              </a:spcBef>
              <a:spcAft>
                <a:spcPts val="0"/>
              </a:spcAft>
              <a:buNone/>
            </a:pPr>
            <a:r>
              <a:rPr lang="en-US"/>
              <a:t>© Douglas Moo</a:t>
            </a:r>
            <a:endParaRPr/>
          </a:p>
        </p:txBody>
      </p:sp>
    </p:spTree>
  </p:cSld>
  <p:clrMapOvr>
    <a:masterClrMapping/>
  </p:clrMapOvr>
</p:sld>
</file>

<file path=ppt/slides/slide10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51" name="Shape 1151"/>
        <p:cNvGrpSpPr/>
        <p:nvPr/>
      </p:nvGrpSpPr>
      <p:grpSpPr>
        <a:xfrm>
          <a:off x="0" y="0"/>
          <a:ext cx="0" cy="0"/>
          <a:chOff x="0" y="0"/>
          <a:chExt cx="0" cy="0"/>
        </a:xfrm>
      </p:grpSpPr>
      <p:sp>
        <p:nvSpPr>
          <p:cNvPr id="1152" name="Google Shape;1152;p107"/>
          <p:cNvSpPr txBox="1"/>
          <p:nvPr>
            <p:ph type="title"/>
          </p:nvPr>
        </p:nvSpPr>
        <p:spPr>
          <a:xfrm>
            <a:off x="612648" y="228600"/>
            <a:ext cx="8153400" cy="990600"/>
          </a:xfrm>
          <a:prstGeom prst="rect">
            <a:avLst/>
          </a:prstGeom>
          <a:noFill/>
          <a:ln>
            <a:noFill/>
          </a:ln>
        </p:spPr>
        <p:txBody>
          <a:bodyPr anchorCtr="0" anchor="ctr" bIns="45700" lIns="91425" spcFirstLastPara="1" rIns="91425" wrap="square" tIns="45700">
            <a:normAutofit/>
          </a:bodyPr>
          <a:lstStyle/>
          <a:p>
            <a:pPr indent="0" lvl="0" marL="0" rtl="0" algn="l">
              <a:spcBef>
                <a:spcPts val="0"/>
              </a:spcBef>
              <a:spcAft>
                <a:spcPts val="0"/>
              </a:spcAft>
              <a:buClr>
                <a:schemeClr val="dk2"/>
              </a:buClr>
              <a:buSzPts val="4400"/>
              <a:buFont typeface="Twentieth Century"/>
              <a:buNone/>
            </a:pPr>
            <a:r>
              <a:rPr lang="en-US"/>
              <a:t>The Quotation (vv. 26b-27)</a:t>
            </a:r>
            <a:endParaRPr/>
          </a:p>
        </p:txBody>
      </p:sp>
      <p:sp>
        <p:nvSpPr>
          <p:cNvPr id="1153" name="Google Shape;1153;p107"/>
          <p:cNvSpPr txBox="1"/>
          <p:nvPr>
            <p:ph idx="1" type="body"/>
          </p:nvPr>
        </p:nvSpPr>
        <p:spPr>
          <a:xfrm>
            <a:off x="612648" y="1600200"/>
            <a:ext cx="8153400" cy="4495800"/>
          </a:xfrm>
          <a:prstGeom prst="rect">
            <a:avLst/>
          </a:prstGeom>
          <a:noFill/>
          <a:ln>
            <a:noFill/>
          </a:ln>
        </p:spPr>
        <p:txBody>
          <a:bodyPr anchorCtr="0" anchor="t" bIns="45700" lIns="91425" spcFirstLastPara="1" rIns="91425" wrap="square" tIns="45700">
            <a:normAutofit/>
          </a:bodyPr>
          <a:lstStyle/>
          <a:p>
            <a:pPr indent="-320040" lvl="0" marL="320040" rtl="0" algn="l">
              <a:spcBef>
                <a:spcPts val="0"/>
              </a:spcBef>
              <a:spcAft>
                <a:spcPts val="0"/>
              </a:spcAft>
              <a:buSzPts val="1740"/>
              <a:buFont typeface="Noto Sans Symbols"/>
              <a:buNone/>
            </a:pPr>
            <a:r>
              <a:rPr lang="en-US"/>
              <a:t>  "The deliverer will come </a:t>
            </a:r>
            <a:r>
              <a:rPr b="1" lang="en-US">
                <a:solidFill>
                  <a:schemeClr val="accent2"/>
                </a:solidFill>
              </a:rPr>
              <a:t>from Zion</a:t>
            </a:r>
            <a:r>
              <a:rPr lang="en-US"/>
              <a:t>; he will turn godlessness away from Jacob.  And this is my covenant with them when I take away their sins."</a:t>
            </a:r>
            <a:endParaRPr/>
          </a:p>
          <a:p>
            <a:pPr indent="-320040" lvl="0" marL="320040" rtl="0" algn="l">
              <a:spcBef>
                <a:spcPts val="700"/>
              </a:spcBef>
              <a:spcAft>
                <a:spcPts val="0"/>
              </a:spcAft>
              <a:buSzPts val="1680"/>
              <a:buFont typeface="Noto Sans Symbols"/>
              <a:buNone/>
            </a:pPr>
            <a:r>
              <a:t/>
            </a:r>
            <a:endParaRPr sz="2800"/>
          </a:p>
          <a:p>
            <a:pPr indent="-320040" lvl="0" marL="320040" rtl="0" algn="l">
              <a:lnSpc>
                <a:spcPct val="80000"/>
              </a:lnSpc>
              <a:spcBef>
                <a:spcPts val="700"/>
              </a:spcBef>
              <a:spcAft>
                <a:spcPts val="0"/>
              </a:spcAft>
              <a:buSzPts val="1680"/>
              <a:buFont typeface="Noto Sans Symbols"/>
              <a:buNone/>
            </a:pPr>
            <a:r>
              <a:rPr lang="en-US" sz="2800"/>
              <a:t>   Isaiah 59:20, 21; 27:9 (Jer. 31:33, 34?)</a:t>
            </a:r>
            <a:endParaRPr/>
          </a:p>
          <a:p>
            <a:pPr indent="-213360" lvl="0" marL="320040" rtl="0" algn="l">
              <a:lnSpc>
                <a:spcPct val="80000"/>
              </a:lnSpc>
              <a:spcBef>
                <a:spcPts val="700"/>
              </a:spcBef>
              <a:spcAft>
                <a:spcPts val="0"/>
              </a:spcAft>
              <a:buSzPts val="1680"/>
              <a:buNone/>
            </a:pPr>
            <a:r>
              <a:t/>
            </a:r>
            <a:endParaRPr sz="2800"/>
          </a:p>
          <a:p>
            <a:pPr indent="-320040" lvl="0" marL="320040" rtl="0" algn="l">
              <a:lnSpc>
                <a:spcPct val="80000"/>
              </a:lnSpc>
              <a:spcBef>
                <a:spcPts val="700"/>
              </a:spcBef>
              <a:spcAft>
                <a:spcPts val="0"/>
              </a:spcAft>
              <a:buSzPts val="1680"/>
              <a:buFont typeface="Noto Sans Symbols"/>
              <a:buNone/>
            </a:pPr>
            <a:r>
              <a:t/>
            </a:r>
            <a:endParaRPr sz="2800"/>
          </a:p>
          <a:p>
            <a:pPr indent="-320040" lvl="0" marL="320040" rtl="0" algn="l">
              <a:lnSpc>
                <a:spcPct val="80000"/>
              </a:lnSpc>
              <a:spcBef>
                <a:spcPts val="700"/>
              </a:spcBef>
              <a:spcAft>
                <a:spcPts val="0"/>
              </a:spcAft>
              <a:buSzPts val="1680"/>
              <a:buFont typeface="Noto Sans Symbols"/>
              <a:buNone/>
            </a:pPr>
            <a:r>
              <a:rPr lang="en-US" sz="2800"/>
              <a:t>	</a:t>
            </a:r>
            <a:endParaRPr/>
          </a:p>
          <a:p>
            <a:pPr indent="-320040" lvl="0" marL="320040" rtl="0" algn="l">
              <a:lnSpc>
                <a:spcPct val="80000"/>
              </a:lnSpc>
              <a:spcBef>
                <a:spcPts val="700"/>
              </a:spcBef>
              <a:spcAft>
                <a:spcPts val="0"/>
              </a:spcAft>
              <a:buSzPts val="1680"/>
              <a:buFont typeface="Noto Sans Symbols"/>
              <a:buNone/>
            </a:pPr>
            <a:r>
              <a:t/>
            </a:r>
            <a:endParaRPr sz="2800"/>
          </a:p>
          <a:p>
            <a:pPr indent="-213360" lvl="0" marL="320040" rtl="0" algn="l">
              <a:lnSpc>
                <a:spcPct val="80000"/>
              </a:lnSpc>
              <a:spcBef>
                <a:spcPts val="700"/>
              </a:spcBef>
              <a:spcAft>
                <a:spcPts val="0"/>
              </a:spcAft>
              <a:buSzPts val="1680"/>
              <a:buNone/>
            </a:pPr>
            <a:r>
              <a:t/>
            </a:r>
            <a:endParaRPr sz="2800"/>
          </a:p>
        </p:txBody>
      </p:sp>
      <p:sp>
        <p:nvSpPr>
          <p:cNvPr id="1154" name="Google Shape;1154;p107"/>
          <p:cNvSpPr txBox="1"/>
          <p:nvPr>
            <p:ph idx="11" type="ftr"/>
          </p:nvPr>
        </p:nvSpPr>
        <p:spPr>
          <a:xfrm>
            <a:off x="609600" y="6248206"/>
            <a:ext cx="5421083" cy="365125"/>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r>
              <a:rPr lang="en-US"/>
              <a:t>© Douglas Moo</a:t>
            </a:r>
            <a:endParaRPr/>
          </a:p>
        </p:txBody>
      </p:sp>
    </p:spTree>
  </p:cSld>
  <p:clrMapOvr>
    <a:masterClrMapping/>
  </p:clrMapOvr>
</p:sld>
</file>

<file path=ppt/slides/slide10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59" name="Shape 1159"/>
        <p:cNvGrpSpPr/>
        <p:nvPr/>
      </p:nvGrpSpPr>
      <p:grpSpPr>
        <a:xfrm>
          <a:off x="0" y="0"/>
          <a:ext cx="0" cy="0"/>
          <a:chOff x="0" y="0"/>
          <a:chExt cx="0" cy="0"/>
        </a:xfrm>
      </p:grpSpPr>
      <p:sp>
        <p:nvSpPr>
          <p:cNvPr id="1160" name="Google Shape;1160;p108"/>
          <p:cNvSpPr txBox="1"/>
          <p:nvPr>
            <p:ph type="title"/>
          </p:nvPr>
        </p:nvSpPr>
        <p:spPr>
          <a:xfrm>
            <a:off x="457200" y="0"/>
            <a:ext cx="8229600" cy="1752600"/>
          </a:xfrm>
          <a:prstGeom prst="rect">
            <a:avLst/>
          </a:prstGeom>
          <a:noFill/>
          <a:ln>
            <a:noFill/>
          </a:ln>
        </p:spPr>
        <p:txBody>
          <a:bodyPr anchorCtr="0" anchor="ctr" bIns="45700" lIns="91425" spcFirstLastPara="1" rIns="91425" wrap="square" tIns="45700">
            <a:normAutofit/>
          </a:bodyPr>
          <a:lstStyle/>
          <a:p>
            <a:pPr indent="0" lvl="0" marL="0" rtl="0" algn="l">
              <a:spcBef>
                <a:spcPts val="0"/>
              </a:spcBef>
              <a:spcAft>
                <a:spcPts val="0"/>
              </a:spcAft>
              <a:buClr>
                <a:schemeClr val="dk2"/>
              </a:buClr>
              <a:buSzPts val="4400"/>
              <a:buFont typeface="Twentieth Century"/>
              <a:buNone/>
            </a:pPr>
            <a:r>
              <a:rPr lang="en-US"/>
              <a:t>Isaiah 59</a:t>
            </a:r>
            <a:endParaRPr/>
          </a:p>
        </p:txBody>
      </p:sp>
      <p:sp>
        <p:nvSpPr>
          <p:cNvPr id="1161" name="Google Shape;1161;p108"/>
          <p:cNvSpPr txBox="1"/>
          <p:nvPr>
            <p:ph idx="1" type="body"/>
          </p:nvPr>
        </p:nvSpPr>
        <p:spPr>
          <a:xfrm>
            <a:off x="457200" y="1600200"/>
            <a:ext cx="8229600" cy="4495800"/>
          </a:xfrm>
          <a:prstGeom prst="rect">
            <a:avLst/>
          </a:prstGeom>
          <a:noFill/>
          <a:ln>
            <a:noFill/>
          </a:ln>
        </p:spPr>
        <p:txBody>
          <a:bodyPr anchorCtr="0" anchor="t" bIns="45700" lIns="91425" spcFirstLastPara="1" rIns="91425" wrap="square" tIns="45700">
            <a:normAutofit/>
          </a:bodyPr>
          <a:lstStyle/>
          <a:p>
            <a:pPr indent="-320040" lvl="0" marL="320040" rtl="0" algn="l">
              <a:spcBef>
                <a:spcPts val="0"/>
              </a:spcBef>
              <a:spcAft>
                <a:spcPts val="0"/>
              </a:spcAft>
              <a:buSzPts val="1740"/>
              <a:buChar char="◻"/>
            </a:pPr>
            <a:r>
              <a:rPr lang="en-US"/>
              <a:t> 59:20: "The Redeemer will come </a:t>
            </a:r>
            <a:r>
              <a:rPr b="1" lang="en-US">
                <a:solidFill>
                  <a:schemeClr val="accent2"/>
                </a:solidFill>
              </a:rPr>
              <a:t>to Zion</a:t>
            </a:r>
            <a:r>
              <a:rPr lang="en-US"/>
              <a:t>, to those in Jacob who repent of their sins"</a:t>
            </a:r>
            <a:endParaRPr/>
          </a:p>
          <a:p>
            <a:pPr indent="-320040" lvl="0" marL="320040" rtl="0" algn="l">
              <a:spcBef>
                <a:spcPts val="700"/>
              </a:spcBef>
              <a:spcAft>
                <a:spcPts val="0"/>
              </a:spcAft>
              <a:buSzPts val="1740"/>
              <a:buChar char="◻"/>
            </a:pPr>
            <a:r>
              <a:rPr lang="en-US"/>
              <a:t>Isaiah 59</a:t>
            </a:r>
            <a:endParaRPr/>
          </a:p>
          <a:p>
            <a:pPr indent="-320040" lvl="0" marL="320040" rtl="0" algn="ctr">
              <a:spcBef>
                <a:spcPts val="700"/>
              </a:spcBef>
              <a:spcAft>
                <a:spcPts val="0"/>
              </a:spcAft>
              <a:buSzPts val="1680"/>
              <a:buFont typeface="Noto Sans Symbols"/>
              <a:buNone/>
            </a:pPr>
            <a:r>
              <a:rPr lang="en-US" sz="2800"/>
              <a:t>Israel’s Sin (1-15a)</a:t>
            </a:r>
            <a:endParaRPr/>
          </a:p>
          <a:p>
            <a:pPr indent="-320040" lvl="0" marL="320040" rtl="0" algn="ctr">
              <a:spcBef>
                <a:spcPts val="700"/>
              </a:spcBef>
              <a:spcAft>
                <a:spcPts val="0"/>
              </a:spcAft>
              <a:buSzPts val="1680"/>
              <a:buFont typeface="Noto Sans Symbols"/>
              <a:buNone/>
            </a:pPr>
            <a:r>
              <a:rPr lang="en-US" sz="2800"/>
              <a:t>The Lord’s Righteous Intervention (15b-21)</a:t>
            </a:r>
            <a:endParaRPr/>
          </a:p>
          <a:p>
            <a:pPr indent="-320040" lvl="0" marL="320040" rtl="0" algn="ctr">
              <a:spcBef>
                <a:spcPts val="700"/>
              </a:spcBef>
              <a:spcAft>
                <a:spcPts val="0"/>
              </a:spcAft>
              <a:buSzPts val="1680"/>
              <a:buFont typeface="Noto Sans Symbols"/>
              <a:buNone/>
            </a:pPr>
            <a:r>
              <a:rPr lang="en-US" sz="2800"/>
              <a:t>Judgment for Israel’s enemies</a:t>
            </a:r>
            <a:endParaRPr/>
          </a:p>
          <a:p>
            <a:pPr indent="-320040" lvl="0" marL="320040" rtl="0" algn="ctr">
              <a:spcBef>
                <a:spcPts val="700"/>
              </a:spcBef>
              <a:spcAft>
                <a:spcPts val="0"/>
              </a:spcAft>
              <a:buSzPts val="1680"/>
              <a:buFont typeface="Noto Sans Symbols"/>
              <a:buNone/>
            </a:pPr>
            <a:r>
              <a:rPr lang="en-US" sz="2800"/>
              <a:t>Gathering of exiles</a:t>
            </a:r>
            <a:endParaRPr/>
          </a:p>
          <a:p>
            <a:pPr indent="-320040" lvl="0" marL="320040" rtl="0" algn="ctr">
              <a:spcBef>
                <a:spcPts val="700"/>
              </a:spcBef>
              <a:spcAft>
                <a:spcPts val="0"/>
              </a:spcAft>
              <a:buSzPts val="1680"/>
              <a:buFont typeface="Noto Sans Symbols"/>
              <a:buNone/>
            </a:pPr>
            <a:r>
              <a:rPr lang="en-US" sz="2800"/>
              <a:t>Deliverer comes </a:t>
            </a:r>
            <a:r>
              <a:rPr b="1" lang="en-US" sz="2800">
                <a:solidFill>
                  <a:schemeClr val="accent2"/>
                </a:solidFill>
              </a:rPr>
              <a:t>to</a:t>
            </a:r>
            <a:r>
              <a:rPr lang="en-US" sz="2800"/>
              <a:t> Zion</a:t>
            </a:r>
            <a:endParaRPr/>
          </a:p>
        </p:txBody>
      </p:sp>
      <p:sp>
        <p:nvSpPr>
          <p:cNvPr id="1162" name="Google Shape;1162;p108"/>
          <p:cNvSpPr txBox="1"/>
          <p:nvPr>
            <p:ph idx="11" type="ftr"/>
          </p:nvPr>
        </p:nvSpPr>
        <p:spPr>
          <a:xfrm>
            <a:off x="609600" y="6248206"/>
            <a:ext cx="5421083" cy="365125"/>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r>
              <a:rPr lang="en-US"/>
              <a:t>© Douglas Moo</a:t>
            </a:r>
            <a:endParaRPr/>
          </a:p>
        </p:txBody>
      </p:sp>
    </p:spTree>
  </p:cSld>
  <p:clrMapOvr>
    <a:masterClrMapping/>
  </p:clrMapOvr>
</p:sld>
</file>

<file path=ppt/slides/slide10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67" name="Shape 1167"/>
        <p:cNvGrpSpPr/>
        <p:nvPr/>
      </p:nvGrpSpPr>
      <p:grpSpPr>
        <a:xfrm>
          <a:off x="0" y="0"/>
          <a:ext cx="0" cy="0"/>
          <a:chOff x="0" y="0"/>
          <a:chExt cx="0" cy="0"/>
        </a:xfrm>
      </p:grpSpPr>
      <p:sp>
        <p:nvSpPr>
          <p:cNvPr id="1168" name="Google Shape;1168;p109"/>
          <p:cNvSpPr txBox="1"/>
          <p:nvPr>
            <p:ph type="title"/>
          </p:nvPr>
        </p:nvSpPr>
        <p:spPr>
          <a:xfrm>
            <a:off x="612648" y="228600"/>
            <a:ext cx="8153400" cy="990600"/>
          </a:xfrm>
          <a:prstGeom prst="rect">
            <a:avLst/>
          </a:prstGeom>
          <a:noFill/>
          <a:ln>
            <a:noFill/>
          </a:ln>
        </p:spPr>
        <p:txBody>
          <a:bodyPr anchorCtr="0" anchor="ctr" bIns="45700" lIns="91425" spcFirstLastPara="1" rIns="91425" wrap="square" tIns="45700">
            <a:normAutofit/>
          </a:bodyPr>
          <a:lstStyle/>
          <a:p>
            <a:pPr indent="0" lvl="0" marL="0" rtl="0" algn="l">
              <a:spcBef>
                <a:spcPts val="0"/>
              </a:spcBef>
              <a:spcAft>
                <a:spcPts val="0"/>
              </a:spcAft>
              <a:buClr>
                <a:schemeClr val="dk2"/>
              </a:buClr>
              <a:buSzPts val="4400"/>
              <a:buFont typeface="Twentieth Century"/>
              <a:buNone/>
            </a:pPr>
            <a:r>
              <a:rPr lang="en-US"/>
              <a:t>The Revelation of a "Mystery"</a:t>
            </a:r>
            <a:endParaRPr/>
          </a:p>
        </p:txBody>
      </p:sp>
      <p:sp>
        <p:nvSpPr>
          <p:cNvPr id="1169" name="Google Shape;1169;p109"/>
          <p:cNvSpPr txBox="1"/>
          <p:nvPr>
            <p:ph idx="1" type="body"/>
          </p:nvPr>
        </p:nvSpPr>
        <p:spPr>
          <a:xfrm>
            <a:off x="457200" y="1752600"/>
            <a:ext cx="8229600" cy="4114800"/>
          </a:xfrm>
          <a:prstGeom prst="rect">
            <a:avLst/>
          </a:prstGeom>
          <a:noFill/>
          <a:ln>
            <a:noFill/>
          </a:ln>
        </p:spPr>
        <p:txBody>
          <a:bodyPr anchorCtr="0" anchor="t" bIns="45700" lIns="91425" spcFirstLastPara="1" rIns="91425" wrap="square" tIns="45700">
            <a:normAutofit lnSpcReduction="10000"/>
          </a:bodyPr>
          <a:lstStyle/>
          <a:p>
            <a:pPr indent="-320040" lvl="0" marL="320040" rtl="0" algn="l">
              <a:spcBef>
                <a:spcPts val="0"/>
              </a:spcBef>
              <a:spcAft>
                <a:spcPts val="0"/>
              </a:spcAft>
              <a:buSzPts val="1740"/>
              <a:buChar char="◻"/>
            </a:pPr>
            <a:r>
              <a:rPr lang="en-US"/>
              <a:t>OT Expectation (Isaiah especially)</a:t>
            </a:r>
            <a:endParaRPr/>
          </a:p>
          <a:p>
            <a:pPr indent="-320040" lvl="0" marL="320040" rtl="0" algn="ctr">
              <a:spcBef>
                <a:spcPts val="700"/>
              </a:spcBef>
              <a:spcAft>
                <a:spcPts val="0"/>
              </a:spcAft>
              <a:buSzPts val="1680"/>
              <a:buFont typeface="Noto Sans Symbols"/>
              <a:buNone/>
            </a:pPr>
            <a:r>
              <a:rPr lang="en-US" sz="2800"/>
              <a:t>Deliverance of Israel</a:t>
            </a:r>
            <a:endParaRPr/>
          </a:p>
          <a:p>
            <a:pPr indent="-320040" lvl="0" marL="320040" rtl="0" algn="ctr">
              <a:spcBef>
                <a:spcPts val="700"/>
              </a:spcBef>
              <a:spcAft>
                <a:spcPts val="0"/>
              </a:spcAft>
              <a:buSzPts val="1680"/>
              <a:buFont typeface="Noto Sans Symbols"/>
              <a:buNone/>
            </a:pPr>
            <a:r>
              <a:t/>
            </a:r>
            <a:endParaRPr sz="2800"/>
          </a:p>
          <a:p>
            <a:pPr indent="-320040" lvl="0" marL="320040" rtl="0" algn="ctr">
              <a:spcBef>
                <a:spcPts val="700"/>
              </a:spcBef>
              <a:spcAft>
                <a:spcPts val="0"/>
              </a:spcAft>
              <a:buSzPts val="1680"/>
              <a:buFont typeface="Noto Sans Symbols"/>
              <a:buNone/>
            </a:pPr>
            <a:r>
              <a:rPr lang="en-US" sz="2800"/>
              <a:t>Gentiles stream in to Zion</a:t>
            </a:r>
            <a:endParaRPr/>
          </a:p>
          <a:p>
            <a:pPr indent="-320040" lvl="0" marL="320040" rtl="0" algn="l">
              <a:spcBef>
                <a:spcPts val="700"/>
              </a:spcBef>
              <a:spcAft>
                <a:spcPts val="0"/>
              </a:spcAft>
              <a:buSzPts val="1740"/>
              <a:buChar char="◻"/>
            </a:pPr>
            <a:r>
              <a:rPr lang="en-US"/>
              <a:t>Paul's "Reversal"</a:t>
            </a:r>
            <a:endParaRPr/>
          </a:p>
          <a:p>
            <a:pPr indent="-320040" lvl="0" marL="320040" rtl="0" algn="ctr">
              <a:spcBef>
                <a:spcPts val="700"/>
              </a:spcBef>
              <a:spcAft>
                <a:spcPts val="0"/>
              </a:spcAft>
              <a:buSzPts val="1680"/>
              <a:buFont typeface="Noto Sans Symbols"/>
              <a:buNone/>
            </a:pPr>
            <a:r>
              <a:rPr lang="en-US" sz="2800"/>
              <a:t>Gentiles stream in </a:t>
            </a:r>
            <a:r>
              <a:rPr b="1" lang="en-US" sz="2800">
                <a:solidFill>
                  <a:schemeClr val="accent2"/>
                </a:solidFill>
              </a:rPr>
              <a:t>to</a:t>
            </a:r>
            <a:r>
              <a:rPr lang="en-US" sz="2800"/>
              <a:t> "Zion" (9:33)</a:t>
            </a:r>
            <a:endParaRPr/>
          </a:p>
          <a:p>
            <a:pPr indent="-320040" lvl="0" marL="320040" rtl="0" algn="ctr">
              <a:spcBef>
                <a:spcPts val="700"/>
              </a:spcBef>
              <a:spcAft>
                <a:spcPts val="0"/>
              </a:spcAft>
              <a:buSzPts val="1680"/>
              <a:buFont typeface="Noto Sans Symbols"/>
              <a:buNone/>
            </a:pPr>
            <a:r>
              <a:t/>
            </a:r>
            <a:endParaRPr sz="2800"/>
          </a:p>
          <a:p>
            <a:pPr indent="-320040" lvl="0" marL="320040" rtl="0" algn="ctr">
              <a:spcBef>
                <a:spcPts val="700"/>
              </a:spcBef>
              <a:spcAft>
                <a:spcPts val="0"/>
              </a:spcAft>
              <a:buSzPts val="1680"/>
              <a:buFont typeface="Noto Sans Symbols"/>
              <a:buNone/>
            </a:pPr>
            <a:r>
              <a:rPr lang="en-US" sz="2800"/>
              <a:t>Deliverance of Israel (in exile) "</a:t>
            </a:r>
            <a:r>
              <a:rPr b="1" lang="en-US" sz="2800">
                <a:solidFill>
                  <a:schemeClr val="accent2"/>
                </a:solidFill>
              </a:rPr>
              <a:t>from</a:t>
            </a:r>
            <a:r>
              <a:rPr lang="en-US" sz="2800">
                <a:solidFill>
                  <a:schemeClr val="folHlink"/>
                </a:solidFill>
              </a:rPr>
              <a:t> </a:t>
            </a:r>
            <a:r>
              <a:rPr lang="en-US" sz="2800"/>
              <a:t>Zion"</a:t>
            </a:r>
            <a:endParaRPr/>
          </a:p>
          <a:p>
            <a:pPr indent="-320040" lvl="0" marL="320040" rtl="0" algn="l">
              <a:spcBef>
                <a:spcPts val="700"/>
              </a:spcBef>
              <a:spcAft>
                <a:spcPts val="0"/>
              </a:spcAft>
              <a:buSzPts val="1740"/>
              <a:buFont typeface="Noto Sans Symbols"/>
              <a:buNone/>
            </a:pPr>
            <a:r>
              <a:t/>
            </a:r>
            <a:endParaRPr/>
          </a:p>
        </p:txBody>
      </p:sp>
      <p:sp>
        <p:nvSpPr>
          <p:cNvPr id="1170" name="Google Shape;1170;p109"/>
          <p:cNvSpPr/>
          <p:nvPr/>
        </p:nvSpPr>
        <p:spPr>
          <a:xfrm>
            <a:off x="4267200" y="2667000"/>
            <a:ext cx="381000" cy="609600"/>
          </a:xfrm>
          <a:prstGeom prst="downArrow">
            <a:avLst>
              <a:gd fmla="val 50000" name="adj1"/>
              <a:gd fmla="val 40000" name="adj2"/>
            </a:avLst>
          </a:prstGeom>
          <a:solidFill>
            <a:schemeClr val="accent1"/>
          </a:solidFill>
          <a:ln cap="flat" cmpd="sng" w="9525">
            <a:solidFill>
              <a:schemeClr val="dk1"/>
            </a:solidFill>
            <a:prstDash val="solid"/>
            <a:miter lim="800000"/>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71" name="Google Shape;1171;p109"/>
          <p:cNvSpPr txBox="1"/>
          <p:nvPr/>
        </p:nvSpPr>
        <p:spPr>
          <a:xfrm rot="5400000">
            <a:off x="4191000" y="2838450"/>
            <a:ext cx="533400" cy="19050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Twentieth Century"/>
              <a:ea typeface="Twentieth Century"/>
              <a:cs typeface="Twentieth Century"/>
              <a:sym typeface="Twentieth Century"/>
            </a:endParaRPr>
          </a:p>
        </p:txBody>
      </p:sp>
      <p:sp>
        <p:nvSpPr>
          <p:cNvPr id="1172" name="Google Shape;1172;p109"/>
          <p:cNvSpPr/>
          <p:nvPr/>
        </p:nvSpPr>
        <p:spPr>
          <a:xfrm>
            <a:off x="4343400" y="4572000"/>
            <a:ext cx="381000" cy="609600"/>
          </a:xfrm>
          <a:prstGeom prst="downArrow">
            <a:avLst>
              <a:gd fmla="val 50000" name="adj1"/>
              <a:gd fmla="val 40000" name="adj2"/>
            </a:avLst>
          </a:prstGeom>
          <a:solidFill>
            <a:schemeClr val="accent1"/>
          </a:solidFill>
          <a:ln cap="flat" cmpd="sng" w="9525">
            <a:solidFill>
              <a:schemeClr val="dk1"/>
            </a:solidFill>
            <a:prstDash val="solid"/>
            <a:miter lim="800000"/>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73" name="Google Shape;1173;p109"/>
          <p:cNvSpPr txBox="1"/>
          <p:nvPr/>
        </p:nvSpPr>
        <p:spPr>
          <a:xfrm rot="5400000">
            <a:off x="4267200" y="4743450"/>
            <a:ext cx="533400" cy="19050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Twentieth Century"/>
              <a:ea typeface="Twentieth Century"/>
              <a:cs typeface="Twentieth Century"/>
              <a:sym typeface="Twentieth Century"/>
            </a:endParaRPr>
          </a:p>
        </p:txBody>
      </p:sp>
      <p:sp>
        <p:nvSpPr>
          <p:cNvPr id="1174" name="Google Shape;1174;p109"/>
          <p:cNvSpPr txBox="1"/>
          <p:nvPr>
            <p:ph idx="11" type="ftr"/>
          </p:nvPr>
        </p:nvSpPr>
        <p:spPr>
          <a:xfrm>
            <a:off x="609600" y="6248206"/>
            <a:ext cx="5421083" cy="365125"/>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r>
              <a:rPr lang="en-US"/>
              <a:t>© Douglas Moo</a:t>
            </a:r>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28" name="Shape 228"/>
        <p:cNvGrpSpPr/>
        <p:nvPr/>
      </p:nvGrpSpPr>
      <p:grpSpPr>
        <a:xfrm>
          <a:off x="0" y="0"/>
          <a:ext cx="0" cy="0"/>
          <a:chOff x="0" y="0"/>
          <a:chExt cx="0" cy="0"/>
        </a:xfrm>
      </p:grpSpPr>
      <p:sp>
        <p:nvSpPr>
          <p:cNvPr id="229" name="Google Shape;229;p11"/>
          <p:cNvSpPr txBox="1"/>
          <p:nvPr>
            <p:ph type="title"/>
          </p:nvPr>
        </p:nvSpPr>
        <p:spPr>
          <a:xfrm>
            <a:off x="612648" y="228600"/>
            <a:ext cx="8153400" cy="990600"/>
          </a:xfrm>
          <a:prstGeom prst="rect">
            <a:avLst/>
          </a:prstGeom>
          <a:noFill/>
          <a:ln>
            <a:noFill/>
          </a:ln>
        </p:spPr>
        <p:txBody>
          <a:bodyPr anchorCtr="0" anchor="ctr" bIns="45700" lIns="91425" spcFirstLastPara="1" rIns="91425" wrap="square" tIns="45700">
            <a:normAutofit/>
          </a:bodyPr>
          <a:lstStyle/>
          <a:p>
            <a:pPr indent="0" lvl="0" marL="0" rtl="0" algn="l">
              <a:spcBef>
                <a:spcPts val="0"/>
              </a:spcBef>
              <a:spcAft>
                <a:spcPts val="0"/>
              </a:spcAft>
              <a:buClr>
                <a:schemeClr val="dk2"/>
              </a:buClr>
              <a:buSzPts val="4400"/>
              <a:buFont typeface="Twentieth Century"/>
              <a:buNone/>
            </a:pPr>
            <a:r>
              <a:rPr lang="en-US"/>
              <a:t>The “Good News” in Paul’s World</a:t>
            </a:r>
            <a:endParaRPr/>
          </a:p>
        </p:txBody>
      </p:sp>
      <p:sp>
        <p:nvSpPr>
          <p:cNvPr id="230" name="Google Shape;230;p11"/>
          <p:cNvSpPr txBox="1"/>
          <p:nvPr>
            <p:ph idx="1" type="body"/>
          </p:nvPr>
        </p:nvSpPr>
        <p:spPr>
          <a:xfrm>
            <a:off x="612648" y="1600200"/>
            <a:ext cx="8153400" cy="4495800"/>
          </a:xfrm>
          <a:prstGeom prst="rect">
            <a:avLst/>
          </a:prstGeom>
          <a:noFill/>
          <a:ln>
            <a:noFill/>
          </a:ln>
        </p:spPr>
        <p:txBody>
          <a:bodyPr anchorCtr="0" anchor="t" bIns="45700" lIns="91425" spcFirstLastPara="1" rIns="91425" wrap="square" tIns="45700">
            <a:normAutofit/>
          </a:bodyPr>
          <a:lstStyle/>
          <a:p>
            <a:pPr indent="-320040" lvl="0" marL="320040" rtl="0" algn="l">
              <a:spcBef>
                <a:spcPts val="0"/>
              </a:spcBef>
              <a:spcAft>
                <a:spcPts val="0"/>
              </a:spcAft>
              <a:buSzPts val="2160"/>
              <a:buChar char="◻"/>
            </a:pPr>
            <a:r>
              <a:rPr lang="en-US" sz="3600">
                <a:latin typeface="Arial"/>
                <a:ea typeface="Arial"/>
                <a:cs typeface="Arial"/>
                <a:sym typeface="Arial"/>
              </a:rPr>
              <a:t>Old Testament</a:t>
            </a:r>
            <a:endParaRPr/>
          </a:p>
          <a:p>
            <a:pPr indent="-320040" lvl="0" marL="320040" rtl="0" algn="l">
              <a:spcBef>
                <a:spcPts val="700"/>
              </a:spcBef>
              <a:spcAft>
                <a:spcPts val="0"/>
              </a:spcAft>
              <a:buSzPts val="1740"/>
              <a:buFont typeface="Noto Sans Symbols"/>
              <a:buNone/>
            </a:pPr>
            <a:r>
              <a:rPr lang="en-US">
                <a:latin typeface="Arial"/>
                <a:ea typeface="Arial"/>
                <a:cs typeface="Arial"/>
                <a:sym typeface="Arial"/>
              </a:rPr>
              <a:t>	</a:t>
            </a:r>
            <a:r>
              <a:rPr lang="en-US" sz="2800">
                <a:latin typeface="Arial"/>
                <a:ea typeface="Arial"/>
                <a:cs typeface="Arial"/>
                <a:sym typeface="Arial"/>
              </a:rPr>
              <a:t>Isa. 52:7: “How beautiful on the mountains are the feet of those who bring </a:t>
            </a:r>
            <a:r>
              <a:rPr b="1" lang="en-US" sz="2800">
                <a:solidFill>
                  <a:schemeClr val="accent2"/>
                </a:solidFill>
                <a:latin typeface="Arial"/>
                <a:ea typeface="Arial"/>
                <a:cs typeface="Arial"/>
                <a:sym typeface="Arial"/>
              </a:rPr>
              <a:t>good news [</a:t>
            </a:r>
            <a:r>
              <a:rPr b="1" i="1" lang="en-US" sz="2800">
                <a:solidFill>
                  <a:schemeClr val="accent2"/>
                </a:solidFill>
                <a:latin typeface="Arial"/>
                <a:ea typeface="Arial"/>
                <a:cs typeface="Arial"/>
                <a:sym typeface="Arial"/>
              </a:rPr>
              <a:t>euangelizomenou</a:t>
            </a:r>
            <a:r>
              <a:rPr b="1" lang="en-US" sz="2800">
                <a:solidFill>
                  <a:schemeClr val="accent2"/>
                </a:solidFill>
                <a:latin typeface="Arial"/>
                <a:ea typeface="Arial"/>
                <a:cs typeface="Arial"/>
                <a:sym typeface="Arial"/>
              </a:rPr>
              <a:t>]</a:t>
            </a:r>
            <a:r>
              <a:rPr i="1" lang="en-US" sz="2800">
                <a:latin typeface="Arial"/>
                <a:ea typeface="Arial"/>
                <a:cs typeface="Arial"/>
                <a:sym typeface="Arial"/>
              </a:rPr>
              <a:t>,</a:t>
            </a:r>
            <a:r>
              <a:rPr lang="en-US" sz="2800">
                <a:latin typeface="Arial"/>
                <a:ea typeface="Arial"/>
                <a:cs typeface="Arial"/>
                <a:sym typeface="Arial"/>
              </a:rPr>
              <a:t> who proclaim peace, who </a:t>
            </a:r>
            <a:r>
              <a:rPr b="1" lang="en-US" sz="2800">
                <a:solidFill>
                  <a:schemeClr val="accent2"/>
                </a:solidFill>
                <a:latin typeface="Arial"/>
                <a:ea typeface="Arial"/>
                <a:cs typeface="Arial"/>
                <a:sym typeface="Arial"/>
              </a:rPr>
              <a:t>bring good tidings [</a:t>
            </a:r>
            <a:r>
              <a:rPr b="1" i="1" lang="en-US" sz="2800">
                <a:solidFill>
                  <a:schemeClr val="accent2"/>
                </a:solidFill>
                <a:latin typeface="Arial"/>
                <a:ea typeface="Arial"/>
                <a:cs typeface="Arial"/>
                <a:sym typeface="Arial"/>
              </a:rPr>
              <a:t>euangelizomenos</a:t>
            </a:r>
            <a:r>
              <a:rPr b="1" lang="en-US" sz="2800">
                <a:solidFill>
                  <a:schemeClr val="accent2"/>
                </a:solidFill>
                <a:latin typeface="Arial"/>
                <a:ea typeface="Arial"/>
                <a:cs typeface="Arial"/>
                <a:sym typeface="Arial"/>
              </a:rPr>
              <a:t>]</a:t>
            </a:r>
            <a:r>
              <a:rPr i="1" lang="en-US" sz="2800">
                <a:latin typeface="Arial"/>
                <a:ea typeface="Arial"/>
                <a:cs typeface="Arial"/>
                <a:sym typeface="Arial"/>
              </a:rPr>
              <a:t>,</a:t>
            </a:r>
            <a:r>
              <a:rPr lang="en-US" sz="2800">
                <a:latin typeface="Arial"/>
                <a:ea typeface="Arial"/>
                <a:cs typeface="Arial"/>
                <a:sym typeface="Arial"/>
              </a:rPr>
              <a:t> who proclaim salvation, who say to Zion, ‘Your God reigns!’” (see Rom. 10:15)</a:t>
            </a:r>
            <a:endParaRPr sz="2400">
              <a:latin typeface="Arial"/>
              <a:ea typeface="Arial"/>
              <a:cs typeface="Arial"/>
              <a:sym typeface="Arial"/>
            </a:endParaRPr>
          </a:p>
          <a:p>
            <a:pPr indent="-320040" lvl="0" marL="320040" rtl="0" algn="l">
              <a:spcBef>
                <a:spcPts val="700"/>
              </a:spcBef>
              <a:spcAft>
                <a:spcPts val="0"/>
              </a:spcAft>
              <a:buSzPts val="2160"/>
              <a:buChar char="◻"/>
            </a:pPr>
            <a:r>
              <a:rPr lang="en-US" sz="3600">
                <a:latin typeface="Arial"/>
                <a:ea typeface="Arial"/>
                <a:cs typeface="Arial"/>
                <a:sym typeface="Arial"/>
              </a:rPr>
              <a:t>Roman Empire</a:t>
            </a:r>
            <a:endParaRPr/>
          </a:p>
          <a:p>
            <a:pPr indent="-320040" lvl="0" marL="320040" rtl="0" algn="l">
              <a:spcBef>
                <a:spcPts val="700"/>
              </a:spcBef>
              <a:spcAft>
                <a:spcPts val="0"/>
              </a:spcAft>
              <a:buSzPts val="1440"/>
              <a:buFont typeface="Noto Sans Symbols"/>
              <a:buNone/>
            </a:pPr>
            <a:r>
              <a:t/>
            </a:r>
            <a:endParaRPr sz="2400">
              <a:latin typeface="Arial"/>
              <a:ea typeface="Arial"/>
              <a:cs typeface="Arial"/>
              <a:sym typeface="Arial"/>
            </a:endParaRPr>
          </a:p>
          <a:p>
            <a:pPr indent="-228600" lvl="0" marL="320040" rtl="0" algn="l">
              <a:spcBef>
                <a:spcPts val="700"/>
              </a:spcBef>
              <a:spcAft>
                <a:spcPts val="0"/>
              </a:spcAft>
              <a:buSzPts val="1440"/>
              <a:buNone/>
            </a:pPr>
            <a:r>
              <a:t/>
            </a:r>
            <a:endParaRPr sz="2400">
              <a:latin typeface="Arial"/>
              <a:ea typeface="Arial"/>
              <a:cs typeface="Arial"/>
              <a:sym typeface="Arial"/>
            </a:endParaRPr>
          </a:p>
          <a:p>
            <a:pPr indent="-320040" lvl="0" marL="320040" rtl="0" algn="l">
              <a:spcBef>
                <a:spcPts val="700"/>
              </a:spcBef>
              <a:spcAft>
                <a:spcPts val="0"/>
              </a:spcAft>
              <a:buSzPts val="1440"/>
              <a:buFont typeface="Noto Sans Symbols"/>
              <a:buNone/>
            </a:pPr>
            <a:r>
              <a:t/>
            </a:r>
            <a:endParaRPr sz="2400">
              <a:latin typeface="Arial"/>
              <a:ea typeface="Arial"/>
              <a:cs typeface="Arial"/>
              <a:sym typeface="Arial"/>
            </a:endParaRPr>
          </a:p>
        </p:txBody>
      </p:sp>
      <p:sp>
        <p:nvSpPr>
          <p:cNvPr id="231" name="Google Shape;231;p11"/>
          <p:cNvSpPr txBox="1"/>
          <p:nvPr>
            <p:ph idx="11" type="ftr"/>
          </p:nvPr>
        </p:nvSpPr>
        <p:spPr>
          <a:xfrm>
            <a:off x="609600" y="6248206"/>
            <a:ext cx="5421083" cy="365125"/>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r>
              <a:rPr lang="en-US"/>
              <a:t>© Douglas Moo</a:t>
            </a:r>
            <a:endParaRPr/>
          </a:p>
        </p:txBody>
      </p:sp>
    </p:spTree>
  </p:cSld>
  <p:clrMapOvr>
    <a:masterClrMapping/>
  </p:clrMapOvr>
</p:sld>
</file>

<file path=ppt/slides/slide1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78" name="Shape 1178"/>
        <p:cNvGrpSpPr/>
        <p:nvPr/>
      </p:nvGrpSpPr>
      <p:grpSpPr>
        <a:xfrm>
          <a:off x="0" y="0"/>
          <a:ext cx="0" cy="0"/>
          <a:chOff x="0" y="0"/>
          <a:chExt cx="0" cy="0"/>
        </a:xfrm>
      </p:grpSpPr>
      <p:sp>
        <p:nvSpPr>
          <p:cNvPr id="1179" name="Google Shape;1179;p110"/>
          <p:cNvSpPr txBox="1"/>
          <p:nvPr>
            <p:ph type="title"/>
          </p:nvPr>
        </p:nvSpPr>
        <p:spPr>
          <a:xfrm>
            <a:off x="612648" y="228600"/>
            <a:ext cx="8153400" cy="990600"/>
          </a:xfrm>
          <a:prstGeom prst="rect">
            <a:avLst/>
          </a:prstGeom>
          <a:noFill/>
          <a:ln>
            <a:noFill/>
          </a:ln>
        </p:spPr>
        <p:txBody>
          <a:bodyPr anchorCtr="0" anchor="ctr" bIns="45700" lIns="91425" spcFirstLastPara="1" rIns="91425" wrap="square" tIns="45700">
            <a:noAutofit/>
          </a:bodyPr>
          <a:lstStyle/>
          <a:p>
            <a:pPr indent="0" lvl="0" marL="0" rtl="0" algn="l">
              <a:spcBef>
                <a:spcPts val="0"/>
              </a:spcBef>
              <a:spcAft>
                <a:spcPts val="0"/>
              </a:spcAft>
              <a:buClr>
                <a:schemeClr val="dk2"/>
              </a:buClr>
              <a:buSzPts val="3600"/>
              <a:buFont typeface="Twentieth Century"/>
              <a:buNone/>
            </a:pPr>
            <a:r>
              <a:rPr lang="en-US" sz="3600"/>
              <a:t>Romans 12:1-2: </a:t>
            </a:r>
            <a:br>
              <a:rPr lang="en-US" sz="3600"/>
            </a:br>
            <a:r>
              <a:rPr lang="en-US" sz="3600"/>
              <a:t>The Worship of Everyday Life</a:t>
            </a:r>
            <a:endParaRPr sz="3600"/>
          </a:p>
        </p:txBody>
      </p:sp>
      <p:sp>
        <p:nvSpPr>
          <p:cNvPr id="1180" name="Google Shape;1180;p110"/>
          <p:cNvSpPr txBox="1"/>
          <p:nvPr/>
        </p:nvSpPr>
        <p:spPr>
          <a:xfrm>
            <a:off x="533400" y="1524000"/>
            <a:ext cx="7772400" cy="400110"/>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US" sz="2000">
                <a:solidFill>
                  <a:srgbClr val="345D7E"/>
                </a:solidFill>
                <a:latin typeface="Twentieth Century"/>
                <a:ea typeface="Twentieth Century"/>
                <a:cs typeface="Twentieth Century"/>
                <a:sym typeface="Twentieth Century"/>
              </a:rPr>
              <a:t>Therefore, I urge you, brothers and sisters,</a:t>
            </a:r>
            <a:endParaRPr sz="2000">
              <a:solidFill>
                <a:srgbClr val="345D7E"/>
              </a:solidFill>
              <a:latin typeface="Twentieth Century"/>
              <a:ea typeface="Twentieth Century"/>
              <a:cs typeface="Twentieth Century"/>
              <a:sym typeface="Twentieth Century"/>
            </a:endParaRPr>
          </a:p>
        </p:txBody>
      </p:sp>
      <p:sp>
        <p:nvSpPr>
          <p:cNvPr id="1181" name="Google Shape;1181;p110"/>
          <p:cNvSpPr txBox="1"/>
          <p:nvPr/>
        </p:nvSpPr>
        <p:spPr>
          <a:xfrm>
            <a:off x="2438400" y="2057400"/>
            <a:ext cx="3581400" cy="400110"/>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US" sz="2000">
                <a:solidFill>
                  <a:srgbClr val="355D7E"/>
                </a:solidFill>
                <a:latin typeface="Twentieth Century"/>
                <a:ea typeface="Twentieth Century"/>
                <a:cs typeface="Twentieth Century"/>
                <a:sym typeface="Twentieth Century"/>
              </a:rPr>
              <a:t>in view of God’s mercy [mercies],</a:t>
            </a:r>
            <a:endParaRPr sz="2000">
              <a:solidFill>
                <a:srgbClr val="355D7E"/>
              </a:solidFill>
              <a:latin typeface="Twentieth Century"/>
              <a:ea typeface="Twentieth Century"/>
              <a:cs typeface="Twentieth Century"/>
              <a:sym typeface="Twentieth Century"/>
            </a:endParaRPr>
          </a:p>
        </p:txBody>
      </p:sp>
      <p:sp>
        <p:nvSpPr>
          <p:cNvPr id="1182" name="Google Shape;1182;p110"/>
          <p:cNvSpPr txBox="1"/>
          <p:nvPr/>
        </p:nvSpPr>
        <p:spPr>
          <a:xfrm>
            <a:off x="685800" y="2543810"/>
            <a:ext cx="7772400" cy="656590"/>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US" sz="2000">
                <a:solidFill>
                  <a:srgbClr val="355D7E"/>
                </a:solidFill>
                <a:latin typeface="Twentieth Century"/>
                <a:ea typeface="Twentieth Century"/>
                <a:cs typeface="Twentieth Century"/>
                <a:sym typeface="Twentieth Century"/>
              </a:rPr>
              <a:t>… to offer you bodies as living sacrifices, </a:t>
            </a:r>
            <a:endParaRPr/>
          </a:p>
          <a:p>
            <a:pPr indent="0" lvl="0" marL="0" marR="0" rtl="0" algn="l">
              <a:lnSpc>
                <a:spcPct val="80000"/>
              </a:lnSpc>
              <a:spcBef>
                <a:spcPts val="0"/>
              </a:spcBef>
              <a:spcAft>
                <a:spcPts val="0"/>
              </a:spcAft>
              <a:buNone/>
            </a:pPr>
            <a:r>
              <a:rPr lang="en-US" sz="2000">
                <a:solidFill>
                  <a:srgbClr val="355D7E"/>
                </a:solidFill>
                <a:latin typeface="Twentieth Century"/>
                <a:ea typeface="Twentieth Century"/>
                <a:cs typeface="Twentieth Century"/>
                <a:sym typeface="Twentieth Century"/>
              </a:rPr>
              <a:t>	holy and pleasing to God</a:t>
            </a:r>
            <a:endParaRPr sz="2000">
              <a:solidFill>
                <a:srgbClr val="355D7E"/>
              </a:solidFill>
              <a:latin typeface="Twentieth Century"/>
              <a:ea typeface="Twentieth Century"/>
              <a:cs typeface="Twentieth Century"/>
              <a:sym typeface="Twentieth Century"/>
            </a:endParaRPr>
          </a:p>
        </p:txBody>
      </p:sp>
      <p:sp>
        <p:nvSpPr>
          <p:cNvPr id="1183" name="Google Shape;1183;p110"/>
          <p:cNvSpPr txBox="1"/>
          <p:nvPr/>
        </p:nvSpPr>
        <p:spPr>
          <a:xfrm>
            <a:off x="1066800" y="3352800"/>
            <a:ext cx="4953000" cy="707886"/>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US" sz="2000">
                <a:solidFill>
                  <a:srgbClr val="355D7E"/>
                </a:solidFill>
                <a:latin typeface="Twentieth Century"/>
                <a:ea typeface="Twentieth Century"/>
                <a:cs typeface="Twentieth Century"/>
                <a:sym typeface="Twentieth Century"/>
              </a:rPr>
              <a:t>- this is your proper worship as rational beings </a:t>
            </a:r>
            <a:endParaRPr/>
          </a:p>
          <a:p>
            <a:pPr indent="0" lvl="0" marL="0" marR="0" rtl="0" algn="l">
              <a:spcBef>
                <a:spcPts val="0"/>
              </a:spcBef>
              <a:spcAft>
                <a:spcPts val="0"/>
              </a:spcAft>
              <a:buNone/>
            </a:pPr>
            <a:r>
              <a:rPr lang="en-US" sz="2000">
                <a:solidFill>
                  <a:srgbClr val="355D7E"/>
                </a:solidFill>
                <a:latin typeface="Twentieth Century"/>
                <a:ea typeface="Twentieth Century"/>
                <a:cs typeface="Twentieth Century"/>
                <a:sym typeface="Twentieth Century"/>
              </a:rPr>
              <a:t>	[NIV: spiritual act of worship]</a:t>
            </a:r>
            <a:endParaRPr sz="2000">
              <a:solidFill>
                <a:srgbClr val="355D7E"/>
              </a:solidFill>
              <a:latin typeface="Twentieth Century"/>
              <a:ea typeface="Twentieth Century"/>
              <a:cs typeface="Twentieth Century"/>
              <a:sym typeface="Twentieth Century"/>
            </a:endParaRPr>
          </a:p>
        </p:txBody>
      </p:sp>
      <p:sp>
        <p:nvSpPr>
          <p:cNvPr id="1184" name="Google Shape;1184;p110"/>
          <p:cNvSpPr txBox="1"/>
          <p:nvPr/>
        </p:nvSpPr>
        <p:spPr>
          <a:xfrm>
            <a:off x="685800" y="4267200"/>
            <a:ext cx="7772400" cy="1323439"/>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US" sz="2000">
                <a:solidFill>
                  <a:srgbClr val="355D7E"/>
                </a:solidFill>
                <a:latin typeface="Twentieth Century"/>
                <a:ea typeface="Twentieth Century"/>
                <a:cs typeface="Twentieth Century"/>
                <a:sym typeface="Twentieth Century"/>
              </a:rPr>
              <a:t>Do not conform any longer </a:t>
            </a:r>
            <a:endParaRPr/>
          </a:p>
          <a:p>
            <a:pPr indent="0" lvl="0" marL="0" marR="0" rtl="0" algn="l">
              <a:spcBef>
                <a:spcPts val="0"/>
              </a:spcBef>
              <a:spcAft>
                <a:spcPts val="0"/>
              </a:spcAft>
              <a:buNone/>
            </a:pPr>
            <a:r>
              <a:rPr lang="en-US" sz="2000">
                <a:solidFill>
                  <a:srgbClr val="355D7E"/>
                </a:solidFill>
                <a:latin typeface="Twentieth Century"/>
                <a:ea typeface="Twentieth Century"/>
                <a:cs typeface="Twentieth Century"/>
                <a:sym typeface="Twentieth Century"/>
              </a:rPr>
              <a:t>	to the pattern of this world,</a:t>
            </a:r>
            <a:endParaRPr/>
          </a:p>
          <a:p>
            <a:pPr indent="0" lvl="0" marL="0" marR="0" rtl="0" algn="l">
              <a:spcBef>
                <a:spcPts val="0"/>
              </a:spcBef>
              <a:spcAft>
                <a:spcPts val="0"/>
              </a:spcAft>
              <a:buNone/>
            </a:pPr>
            <a:r>
              <a:rPr lang="en-US" sz="2000">
                <a:solidFill>
                  <a:srgbClr val="355D7E"/>
                </a:solidFill>
                <a:latin typeface="Twentieth Century"/>
                <a:ea typeface="Twentieth Century"/>
                <a:cs typeface="Twentieth Century"/>
                <a:sym typeface="Twentieth Century"/>
              </a:rPr>
              <a:t>but be transformed</a:t>
            </a:r>
            <a:endParaRPr/>
          </a:p>
          <a:p>
            <a:pPr indent="0" lvl="0" marL="0" marR="0" rtl="0" algn="l">
              <a:spcBef>
                <a:spcPts val="0"/>
              </a:spcBef>
              <a:spcAft>
                <a:spcPts val="0"/>
              </a:spcAft>
              <a:buNone/>
            </a:pPr>
            <a:r>
              <a:rPr lang="en-US" sz="2000">
                <a:solidFill>
                  <a:srgbClr val="355D7E"/>
                </a:solidFill>
                <a:latin typeface="Twentieth Century"/>
                <a:ea typeface="Twentieth Century"/>
                <a:cs typeface="Twentieth Century"/>
                <a:sym typeface="Twentieth Century"/>
              </a:rPr>
              <a:t>	by the renewing of your mind. </a:t>
            </a:r>
            <a:endParaRPr sz="2000">
              <a:solidFill>
                <a:srgbClr val="355D7E"/>
              </a:solidFill>
              <a:latin typeface="Twentieth Century"/>
              <a:ea typeface="Twentieth Century"/>
              <a:cs typeface="Twentieth Century"/>
              <a:sym typeface="Twentieth Century"/>
            </a:endParaRPr>
          </a:p>
        </p:txBody>
      </p:sp>
      <p:sp>
        <p:nvSpPr>
          <p:cNvPr id="1185" name="Google Shape;1185;p110"/>
          <p:cNvSpPr txBox="1"/>
          <p:nvPr/>
        </p:nvSpPr>
        <p:spPr>
          <a:xfrm>
            <a:off x="685800" y="5791200"/>
            <a:ext cx="7772400" cy="707886"/>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US" sz="2000">
                <a:solidFill>
                  <a:srgbClr val="355D7E"/>
                </a:solidFill>
                <a:latin typeface="Twentieth Century"/>
                <a:ea typeface="Twentieth Century"/>
                <a:cs typeface="Twentieth Century"/>
                <a:sym typeface="Twentieth Century"/>
              </a:rPr>
              <a:t>Then you will be able to test and approve what </a:t>
            </a:r>
            <a:endParaRPr/>
          </a:p>
          <a:p>
            <a:pPr indent="0" lvl="0" marL="0" marR="0" rtl="0" algn="l">
              <a:spcBef>
                <a:spcPts val="0"/>
              </a:spcBef>
              <a:spcAft>
                <a:spcPts val="0"/>
              </a:spcAft>
              <a:buNone/>
            </a:pPr>
            <a:r>
              <a:rPr lang="en-US" sz="2000">
                <a:solidFill>
                  <a:srgbClr val="355D7E"/>
                </a:solidFill>
                <a:latin typeface="Twentieth Century"/>
                <a:ea typeface="Twentieth Century"/>
                <a:cs typeface="Twentieth Century"/>
                <a:sym typeface="Twentieth Century"/>
              </a:rPr>
              <a:t>God’s will is – his good, pleasing, and perfect will.</a:t>
            </a:r>
            <a:endParaRPr sz="2000">
              <a:solidFill>
                <a:srgbClr val="355D7E"/>
              </a:solidFill>
              <a:latin typeface="Twentieth Century"/>
              <a:ea typeface="Twentieth Century"/>
              <a:cs typeface="Twentieth Century"/>
              <a:sym typeface="Twentieth Century"/>
            </a:endParaRPr>
          </a:p>
        </p:txBody>
      </p:sp>
      <p:sp>
        <p:nvSpPr>
          <p:cNvPr id="1186" name="Google Shape;1186;p110"/>
          <p:cNvSpPr txBox="1"/>
          <p:nvPr/>
        </p:nvSpPr>
        <p:spPr>
          <a:xfrm>
            <a:off x="6324600" y="1981200"/>
            <a:ext cx="2667000" cy="400110"/>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i="1" lang="en-US" sz="2000">
                <a:solidFill>
                  <a:schemeClr val="accent2"/>
                </a:solidFill>
                <a:latin typeface="Twentieth Century"/>
                <a:ea typeface="Twentieth Century"/>
                <a:cs typeface="Twentieth Century"/>
                <a:sym typeface="Twentieth Century"/>
              </a:rPr>
              <a:t>Why</a:t>
            </a:r>
            <a:r>
              <a:rPr lang="en-US" sz="2000">
                <a:solidFill>
                  <a:schemeClr val="accent2"/>
                </a:solidFill>
                <a:latin typeface="Twentieth Century"/>
                <a:ea typeface="Twentieth Century"/>
                <a:cs typeface="Twentieth Century"/>
                <a:sym typeface="Twentieth Century"/>
              </a:rPr>
              <a:t> we should do it</a:t>
            </a:r>
            <a:endParaRPr sz="2000">
              <a:solidFill>
                <a:schemeClr val="accent2"/>
              </a:solidFill>
              <a:latin typeface="Twentieth Century"/>
              <a:ea typeface="Twentieth Century"/>
              <a:cs typeface="Twentieth Century"/>
              <a:sym typeface="Twentieth Century"/>
            </a:endParaRPr>
          </a:p>
        </p:txBody>
      </p:sp>
      <p:sp>
        <p:nvSpPr>
          <p:cNvPr id="1187" name="Google Shape;1187;p110"/>
          <p:cNvSpPr txBox="1"/>
          <p:nvPr/>
        </p:nvSpPr>
        <p:spPr>
          <a:xfrm>
            <a:off x="6324600" y="2571690"/>
            <a:ext cx="2667000" cy="400110"/>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i="1" lang="en-US" sz="2000">
                <a:solidFill>
                  <a:srgbClr val="DD8047"/>
                </a:solidFill>
                <a:latin typeface="Twentieth Century"/>
                <a:ea typeface="Twentieth Century"/>
                <a:cs typeface="Twentieth Century"/>
                <a:sym typeface="Twentieth Century"/>
              </a:rPr>
              <a:t>What</a:t>
            </a:r>
            <a:r>
              <a:rPr lang="en-US" sz="2000">
                <a:solidFill>
                  <a:srgbClr val="DD8047"/>
                </a:solidFill>
                <a:latin typeface="Twentieth Century"/>
                <a:ea typeface="Twentieth Century"/>
                <a:cs typeface="Twentieth Century"/>
                <a:sym typeface="Twentieth Century"/>
              </a:rPr>
              <a:t> we are to do</a:t>
            </a:r>
            <a:endParaRPr sz="2000">
              <a:solidFill>
                <a:srgbClr val="DD8047"/>
              </a:solidFill>
              <a:latin typeface="Twentieth Century"/>
              <a:ea typeface="Twentieth Century"/>
              <a:cs typeface="Twentieth Century"/>
              <a:sym typeface="Twentieth Century"/>
            </a:endParaRPr>
          </a:p>
        </p:txBody>
      </p:sp>
      <p:sp>
        <p:nvSpPr>
          <p:cNvPr id="1188" name="Google Shape;1188;p110"/>
          <p:cNvSpPr txBox="1"/>
          <p:nvPr/>
        </p:nvSpPr>
        <p:spPr>
          <a:xfrm>
            <a:off x="6324600" y="3352800"/>
            <a:ext cx="2667000" cy="400110"/>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i="1" lang="en-US" sz="2000">
                <a:solidFill>
                  <a:srgbClr val="DD8047"/>
                </a:solidFill>
                <a:latin typeface="Twentieth Century"/>
                <a:ea typeface="Twentieth Century"/>
                <a:cs typeface="Twentieth Century"/>
                <a:sym typeface="Twentieth Century"/>
              </a:rPr>
              <a:t>What</a:t>
            </a:r>
            <a:r>
              <a:rPr lang="en-US" sz="2000">
                <a:solidFill>
                  <a:srgbClr val="DD8047"/>
                </a:solidFill>
                <a:latin typeface="Twentieth Century"/>
                <a:ea typeface="Twentieth Century"/>
                <a:cs typeface="Twentieth Century"/>
                <a:sym typeface="Twentieth Century"/>
              </a:rPr>
              <a:t> the results are</a:t>
            </a:r>
            <a:endParaRPr sz="2000">
              <a:solidFill>
                <a:srgbClr val="DD8047"/>
              </a:solidFill>
              <a:latin typeface="Twentieth Century"/>
              <a:ea typeface="Twentieth Century"/>
              <a:cs typeface="Twentieth Century"/>
              <a:sym typeface="Twentieth Century"/>
            </a:endParaRPr>
          </a:p>
        </p:txBody>
      </p:sp>
      <p:sp>
        <p:nvSpPr>
          <p:cNvPr id="1189" name="Google Shape;1189;p110"/>
          <p:cNvSpPr txBox="1"/>
          <p:nvPr/>
        </p:nvSpPr>
        <p:spPr>
          <a:xfrm>
            <a:off x="6324600" y="4267200"/>
            <a:ext cx="2667000" cy="400110"/>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i="1" lang="en-US" sz="2000">
                <a:solidFill>
                  <a:srgbClr val="DD8047"/>
                </a:solidFill>
                <a:latin typeface="Twentieth Century"/>
                <a:ea typeface="Twentieth Century"/>
                <a:cs typeface="Twentieth Century"/>
                <a:sym typeface="Twentieth Century"/>
              </a:rPr>
              <a:t>How</a:t>
            </a:r>
            <a:r>
              <a:rPr lang="en-US" sz="2000">
                <a:solidFill>
                  <a:srgbClr val="DD8047"/>
                </a:solidFill>
                <a:latin typeface="Twentieth Century"/>
                <a:ea typeface="Twentieth Century"/>
                <a:cs typeface="Twentieth Century"/>
                <a:sym typeface="Twentieth Century"/>
              </a:rPr>
              <a:t> we do it</a:t>
            </a:r>
            <a:endParaRPr sz="2000">
              <a:solidFill>
                <a:srgbClr val="DD8047"/>
              </a:solidFill>
              <a:latin typeface="Twentieth Century"/>
              <a:ea typeface="Twentieth Century"/>
              <a:cs typeface="Twentieth Century"/>
              <a:sym typeface="Twentieth Century"/>
            </a:endParaRPr>
          </a:p>
        </p:txBody>
      </p:sp>
      <p:sp>
        <p:nvSpPr>
          <p:cNvPr id="1190" name="Google Shape;1190;p110"/>
          <p:cNvSpPr txBox="1"/>
          <p:nvPr/>
        </p:nvSpPr>
        <p:spPr>
          <a:xfrm>
            <a:off x="6324600" y="5791200"/>
            <a:ext cx="2667000" cy="707886"/>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i="1" lang="en-US" sz="2000">
                <a:solidFill>
                  <a:srgbClr val="DD8047"/>
                </a:solidFill>
                <a:latin typeface="Twentieth Century"/>
                <a:ea typeface="Twentieth Century"/>
                <a:cs typeface="Twentieth Century"/>
                <a:sym typeface="Twentieth Century"/>
              </a:rPr>
              <a:t>What</a:t>
            </a:r>
            <a:r>
              <a:rPr lang="en-US" sz="2000">
                <a:solidFill>
                  <a:srgbClr val="DD8047"/>
                </a:solidFill>
                <a:latin typeface="Twentieth Century"/>
                <a:ea typeface="Twentieth Century"/>
                <a:cs typeface="Twentieth Century"/>
                <a:sym typeface="Twentieth Century"/>
              </a:rPr>
              <a:t> the ultimate results will be</a:t>
            </a:r>
            <a:endParaRPr sz="2000">
              <a:solidFill>
                <a:srgbClr val="DD8047"/>
              </a:solidFill>
              <a:latin typeface="Twentieth Century"/>
              <a:ea typeface="Twentieth Century"/>
              <a:cs typeface="Twentieth Century"/>
              <a:sym typeface="Twentieth Century"/>
            </a:endParaRPr>
          </a:p>
        </p:txBody>
      </p:sp>
      <p:sp>
        <p:nvSpPr>
          <p:cNvPr id="1191" name="Google Shape;1191;p110"/>
          <p:cNvSpPr txBox="1"/>
          <p:nvPr>
            <p:ph idx="11" type="ftr"/>
          </p:nvPr>
        </p:nvSpPr>
        <p:spPr>
          <a:xfrm>
            <a:off x="609600" y="6248206"/>
            <a:ext cx="5421083" cy="365125"/>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r>
              <a:rPr lang="en-US"/>
              <a:t>© Douglas Moo</a:t>
            </a:r>
            <a:endParaRPr/>
          </a:p>
        </p:txBody>
      </p:sp>
    </p:spTree>
  </p:cSld>
  <p:clrMapOvr>
    <a:masterClrMapping/>
  </p:clrMapOvr>
</p:sld>
</file>

<file path=ppt/slides/slide1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95" name="Shape 1195"/>
        <p:cNvGrpSpPr/>
        <p:nvPr/>
      </p:nvGrpSpPr>
      <p:grpSpPr>
        <a:xfrm>
          <a:off x="0" y="0"/>
          <a:ext cx="0" cy="0"/>
          <a:chOff x="0" y="0"/>
          <a:chExt cx="0" cy="0"/>
        </a:xfrm>
      </p:grpSpPr>
      <p:sp>
        <p:nvSpPr>
          <p:cNvPr id="1196" name="Google Shape;1196;p111"/>
          <p:cNvSpPr txBox="1"/>
          <p:nvPr>
            <p:ph type="title"/>
          </p:nvPr>
        </p:nvSpPr>
        <p:spPr>
          <a:xfrm>
            <a:off x="612648" y="228600"/>
            <a:ext cx="8153400" cy="990600"/>
          </a:xfrm>
          <a:prstGeom prst="rect">
            <a:avLst/>
          </a:prstGeom>
          <a:noFill/>
          <a:ln>
            <a:noFill/>
          </a:ln>
        </p:spPr>
        <p:txBody>
          <a:bodyPr anchorCtr="0" anchor="ctr" bIns="45700" lIns="91425" spcFirstLastPara="1" rIns="91425" wrap="square" tIns="45700">
            <a:normAutofit/>
          </a:bodyPr>
          <a:lstStyle/>
          <a:p>
            <a:pPr indent="0" lvl="0" marL="0" rtl="0" algn="l">
              <a:spcBef>
                <a:spcPts val="0"/>
              </a:spcBef>
              <a:spcAft>
                <a:spcPts val="0"/>
              </a:spcAft>
              <a:buClr>
                <a:schemeClr val="dk2"/>
              </a:buClr>
              <a:buSzPts val="4400"/>
              <a:buFont typeface="Twentieth Century"/>
              <a:buNone/>
            </a:pPr>
            <a:r>
              <a:rPr lang="en-US"/>
              <a:t>New Covenant “Law” and the Spirit</a:t>
            </a:r>
            <a:endParaRPr/>
          </a:p>
        </p:txBody>
      </p:sp>
      <p:sp>
        <p:nvSpPr>
          <p:cNvPr id="1197" name="Google Shape;1197;p111"/>
          <p:cNvSpPr txBox="1"/>
          <p:nvPr>
            <p:ph idx="1" type="body"/>
          </p:nvPr>
        </p:nvSpPr>
        <p:spPr>
          <a:xfrm>
            <a:off x="612648" y="1600200"/>
            <a:ext cx="8153400" cy="4495800"/>
          </a:xfrm>
          <a:prstGeom prst="rect">
            <a:avLst/>
          </a:prstGeom>
          <a:noFill/>
          <a:ln>
            <a:noFill/>
          </a:ln>
        </p:spPr>
        <p:txBody>
          <a:bodyPr anchorCtr="0" anchor="t" bIns="45700" lIns="91425" spcFirstLastPara="1" rIns="91425" wrap="square" tIns="45700">
            <a:normAutofit lnSpcReduction="10000"/>
          </a:bodyPr>
          <a:lstStyle/>
          <a:p>
            <a:pPr indent="-320040" lvl="0" marL="320040" rtl="0" algn="l">
              <a:lnSpc>
                <a:spcPct val="80000"/>
              </a:lnSpc>
              <a:spcBef>
                <a:spcPts val="0"/>
              </a:spcBef>
              <a:spcAft>
                <a:spcPts val="0"/>
              </a:spcAft>
              <a:buSzPts val="540"/>
              <a:buFont typeface="Noto Sans Symbols"/>
              <a:buNone/>
            </a:pPr>
            <a:r>
              <a:t/>
            </a:r>
            <a:endParaRPr sz="900"/>
          </a:p>
          <a:p>
            <a:pPr indent="-320040" lvl="0" marL="320040" rtl="0" algn="l">
              <a:lnSpc>
                <a:spcPct val="80000"/>
              </a:lnSpc>
              <a:spcBef>
                <a:spcPts val="700"/>
              </a:spcBef>
              <a:spcAft>
                <a:spcPts val="0"/>
              </a:spcAft>
              <a:buSzPts val="540"/>
              <a:buFont typeface="Noto Sans Symbols"/>
              <a:buNone/>
            </a:pPr>
            <a:r>
              <a:t/>
            </a:r>
            <a:endParaRPr sz="900"/>
          </a:p>
          <a:p>
            <a:pPr indent="-320040" lvl="0" marL="320040" rtl="0" algn="l">
              <a:lnSpc>
                <a:spcPct val="80000"/>
              </a:lnSpc>
              <a:spcBef>
                <a:spcPts val="700"/>
              </a:spcBef>
              <a:spcAft>
                <a:spcPts val="0"/>
              </a:spcAft>
              <a:buSzPts val="540"/>
              <a:buFont typeface="Noto Sans Symbols"/>
              <a:buNone/>
            </a:pPr>
            <a:r>
              <a:t/>
            </a:r>
            <a:endParaRPr sz="900"/>
          </a:p>
          <a:p>
            <a:pPr indent="-320040" lvl="0" marL="320040" rtl="0" algn="l">
              <a:lnSpc>
                <a:spcPct val="80000"/>
              </a:lnSpc>
              <a:spcBef>
                <a:spcPts val="700"/>
              </a:spcBef>
              <a:spcAft>
                <a:spcPts val="0"/>
              </a:spcAft>
              <a:buSzPts val="540"/>
              <a:buFont typeface="Noto Sans Symbols"/>
              <a:buNone/>
            </a:pPr>
            <a:r>
              <a:t/>
            </a:r>
            <a:endParaRPr sz="900"/>
          </a:p>
          <a:p>
            <a:pPr indent="-320040" lvl="0" marL="320040" rtl="0" algn="l">
              <a:lnSpc>
                <a:spcPct val="80000"/>
              </a:lnSpc>
              <a:spcBef>
                <a:spcPts val="700"/>
              </a:spcBef>
              <a:spcAft>
                <a:spcPts val="0"/>
              </a:spcAft>
              <a:buSzPts val="540"/>
              <a:buFont typeface="Noto Sans Symbols"/>
              <a:buNone/>
            </a:pPr>
            <a:r>
              <a:t/>
            </a:r>
            <a:endParaRPr sz="900"/>
          </a:p>
          <a:p>
            <a:pPr indent="-320040" lvl="0" marL="320040" rtl="0" algn="l">
              <a:lnSpc>
                <a:spcPct val="80000"/>
              </a:lnSpc>
              <a:spcBef>
                <a:spcPts val="700"/>
              </a:spcBef>
              <a:spcAft>
                <a:spcPts val="0"/>
              </a:spcAft>
              <a:buSzPts val="540"/>
              <a:buFont typeface="Noto Sans Symbols"/>
              <a:buNone/>
            </a:pPr>
            <a:r>
              <a:rPr lang="en-US" sz="900"/>
              <a:t>                                            </a:t>
            </a:r>
            <a:r>
              <a:rPr lang="en-US"/>
              <a:t>Commandments</a:t>
            </a:r>
            <a:endParaRPr/>
          </a:p>
          <a:p>
            <a:pPr indent="-320040" lvl="0" marL="320040" rtl="0" algn="l">
              <a:lnSpc>
                <a:spcPct val="80000"/>
              </a:lnSpc>
              <a:spcBef>
                <a:spcPts val="700"/>
              </a:spcBef>
              <a:spcAft>
                <a:spcPts val="0"/>
              </a:spcAft>
              <a:buSzPts val="1740"/>
              <a:buFont typeface="Noto Sans Symbols"/>
              <a:buNone/>
            </a:pPr>
            <a:r>
              <a:t/>
            </a:r>
            <a:endParaRPr/>
          </a:p>
          <a:p>
            <a:pPr indent="-320040" lvl="0" marL="320040" rtl="0" algn="l">
              <a:lnSpc>
                <a:spcPct val="80000"/>
              </a:lnSpc>
              <a:spcBef>
                <a:spcPts val="700"/>
              </a:spcBef>
              <a:spcAft>
                <a:spcPts val="0"/>
              </a:spcAft>
              <a:buSzPts val="1560"/>
              <a:buFont typeface="Noto Sans Symbols"/>
              <a:buNone/>
            </a:pPr>
            <a:r>
              <a:t/>
            </a:r>
            <a:endParaRPr sz="2600"/>
          </a:p>
          <a:p>
            <a:pPr indent="-320040" lvl="0" marL="320040" rtl="0" algn="l">
              <a:lnSpc>
                <a:spcPct val="80000"/>
              </a:lnSpc>
              <a:spcBef>
                <a:spcPts val="700"/>
              </a:spcBef>
              <a:spcAft>
                <a:spcPts val="0"/>
              </a:spcAft>
              <a:buSzPts val="540"/>
              <a:buFont typeface="Noto Sans Symbols"/>
              <a:buNone/>
            </a:pPr>
            <a:r>
              <a:t/>
            </a:r>
            <a:endParaRPr sz="900"/>
          </a:p>
          <a:p>
            <a:pPr indent="-320040" lvl="0" marL="320040" rtl="0" algn="l">
              <a:lnSpc>
                <a:spcPct val="80000"/>
              </a:lnSpc>
              <a:spcBef>
                <a:spcPts val="700"/>
              </a:spcBef>
              <a:spcAft>
                <a:spcPts val="0"/>
              </a:spcAft>
              <a:buSzPts val="540"/>
              <a:buFont typeface="Noto Sans Symbols"/>
              <a:buNone/>
            </a:pPr>
            <a:r>
              <a:t/>
            </a:r>
            <a:endParaRPr sz="900"/>
          </a:p>
          <a:p>
            <a:pPr indent="-320040" lvl="0" marL="320040" rtl="0" algn="l">
              <a:lnSpc>
                <a:spcPct val="80000"/>
              </a:lnSpc>
              <a:spcBef>
                <a:spcPts val="700"/>
              </a:spcBef>
              <a:spcAft>
                <a:spcPts val="0"/>
              </a:spcAft>
              <a:buSzPts val="540"/>
              <a:buFont typeface="Noto Sans Symbols"/>
              <a:buNone/>
            </a:pPr>
            <a:r>
              <a:t/>
            </a:r>
            <a:endParaRPr sz="900"/>
          </a:p>
          <a:p>
            <a:pPr indent="-320040" lvl="0" marL="320040" rtl="0" algn="l">
              <a:lnSpc>
                <a:spcPct val="80000"/>
              </a:lnSpc>
              <a:spcBef>
                <a:spcPts val="700"/>
              </a:spcBef>
              <a:spcAft>
                <a:spcPts val="0"/>
              </a:spcAft>
              <a:buSzPts val="540"/>
              <a:buFont typeface="Noto Sans Symbols"/>
              <a:buNone/>
            </a:pPr>
            <a:r>
              <a:t/>
            </a:r>
            <a:endParaRPr sz="900"/>
          </a:p>
          <a:p>
            <a:pPr indent="-320040" lvl="0" marL="320040" rtl="0" algn="l">
              <a:lnSpc>
                <a:spcPct val="80000"/>
              </a:lnSpc>
              <a:spcBef>
                <a:spcPts val="700"/>
              </a:spcBef>
              <a:spcAft>
                <a:spcPts val="0"/>
              </a:spcAft>
              <a:buSzPts val="540"/>
              <a:buFont typeface="Noto Sans Symbols"/>
              <a:buNone/>
            </a:pPr>
            <a:r>
              <a:t/>
            </a:r>
            <a:endParaRPr sz="900"/>
          </a:p>
          <a:p>
            <a:pPr indent="-320040" lvl="0" marL="320040" rtl="0" algn="l">
              <a:lnSpc>
                <a:spcPct val="80000"/>
              </a:lnSpc>
              <a:spcBef>
                <a:spcPts val="700"/>
              </a:spcBef>
              <a:spcAft>
                <a:spcPts val="0"/>
              </a:spcAft>
              <a:buSzPts val="540"/>
              <a:buFont typeface="Noto Sans Symbols"/>
              <a:buNone/>
            </a:pPr>
            <a:r>
              <a:t/>
            </a:r>
            <a:endParaRPr sz="900"/>
          </a:p>
          <a:p>
            <a:pPr indent="-320040" lvl="0" marL="320040" rtl="0" algn="l">
              <a:lnSpc>
                <a:spcPct val="80000"/>
              </a:lnSpc>
              <a:spcBef>
                <a:spcPts val="700"/>
              </a:spcBef>
              <a:spcAft>
                <a:spcPts val="0"/>
              </a:spcAft>
              <a:buSzPts val="1740"/>
              <a:buFont typeface="Noto Sans Symbols"/>
              <a:buNone/>
            </a:pPr>
            <a:r>
              <a:rPr lang="en-US"/>
              <a:t>                Commandments</a:t>
            </a:r>
            <a:endParaRPr/>
          </a:p>
          <a:p>
            <a:pPr indent="-320040" lvl="0" marL="320040" rtl="0" algn="l">
              <a:lnSpc>
                <a:spcPct val="80000"/>
              </a:lnSpc>
              <a:spcBef>
                <a:spcPts val="700"/>
              </a:spcBef>
              <a:spcAft>
                <a:spcPts val="0"/>
              </a:spcAft>
              <a:buSzPts val="1740"/>
              <a:buFont typeface="Noto Sans Symbols"/>
              <a:buNone/>
            </a:pPr>
            <a:r>
              <a:t/>
            </a:r>
            <a:endParaRPr/>
          </a:p>
          <a:p>
            <a:pPr indent="-320040" lvl="0" marL="320040" rtl="0" algn="l">
              <a:lnSpc>
                <a:spcPct val="80000"/>
              </a:lnSpc>
              <a:spcBef>
                <a:spcPts val="700"/>
              </a:spcBef>
              <a:spcAft>
                <a:spcPts val="0"/>
              </a:spcAft>
              <a:buSzPts val="540"/>
              <a:buFont typeface="Noto Sans Symbols"/>
              <a:buNone/>
            </a:pPr>
            <a:r>
              <a:t/>
            </a:r>
            <a:endParaRPr sz="900"/>
          </a:p>
          <a:p>
            <a:pPr indent="-320040" lvl="0" marL="320040" rtl="0" algn="l">
              <a:lnSpc>
                <a:spcPct val="80000"/>
              </a:lnSpc>
              <a:spcBef>
                <a:spcPts val="700"/>
              </a:spcBef>
              <a:spcAft>
                <a:spcPts val="0"/>
              </a:spcAft>
              <a:buSzPts val="540"/>
              <a:buFont typeface="Noto Sans Symbols"/>
              <a:buNone/>
            </a:pPr>
            <a:r>
              <a:rPr lang="en-US" sz="900"/>
              <a:t> </a:t>
            </a:r>
            <a:endParaRPr/>
          </a:p>
        </p:txBody>
      </p:sp>
      <p:sp>
        <p:nvSpPr>
          <p:cNvPr id="1198" name="Google Shape;1198;p111"/>
          <p:cNvSpPr/>
          <p:nvPr/>
        </p:nvSpPr>
        <p:spPr>
          <a:xfrm>
            <a:off x="1066800" y="2514600"/>
            <a:ext cx="7086600" cy="2514600"/>
          </a:xfrm>
          <a:prstGeom prst="rightArrow">
            <a:avLst>
              <a:gd fmla="val 50000" name="adj1"/>
              <a:gd fmla="val 70455" name="adj2"/>
            </a:avLst>
          </a:prstGeom>
          <a:solidFill>
            <a:schemeClr val="accent1">
              <a:alpha val="40000"/>
            </a:schemeClr>
          </a:solidFill>
          <a:ln cap="flat" cmpd="sng" w="9525">
            <a:solidFill>
              <a:schemeClr val="dk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rPr lang="en-US" sz="3200">
                <a:solidFill>
                  <a:schemeClr val="dk1"/>
                </a:solidFill>
                <a:latin typeface="Twentieth Century"/>
                <a:ea typeface="Twentieth Century"/>
                <a:cs typeface="Twentieth Century"/>
                <a:sym typeface="Twentieth Century"/>
              </a:rPr>
              <a:t>Spirit         Renewed Mind</a:t>
            </a:r>
            <a:endParaRPr/>
          </a:p>
        </p:txBody>
      </p:sp>
      <p:cxnSp>
        <p:nvCxnSpPr>
          <p:cNvPr id="1199" name="Google Shape;1199;p111"/>
          <p:cNvCxnSpPr/>
          <p:nvPr/>
        </p:nvCxnSpPr>
        <p:spPr>
          <a:xfrm>
            <a:off x="2971800" y="3771900"/>
            <a:ext cx="990600" cy="0"/>
          </a:xfrm>
          <a:prstGeom prst="straightConnector1">
            <a:avLst/>
          </a:prstGeom>
          <a:noFill/>
          <a:ln cap="flat" cmpd="sng" w="9525">
            <a:solidFill>
              <a:schemeClr val="dk1"/>
            </a:solidFill>
            <a:prstDash val="solid"/>
            <a:round/>
            <a:headEnd len="med" w="med" type="none"/>
            <a:tailEnd len="med" w="med" type="triangle"/>
          </a:ln>
        </p:spPr>
      </p:cxnSp>
      <p:sp>
        <p:nvSpPr>
          <p:cNvPr id="1200" name="Google Shape;1200;p111"/>
          <p:cNvSpPr txBox="1"/>
          <p:nvPr>
            <p:ph idx="11" type="ftr"/>
          </p:nvPr>
        </p:nvSpPr>
        <p:spPr>
          <a:xfrm>
            <a:off x="609600" y="6248206"/>
            <a:ext cx="5421083" cy="365125"/>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r>
              <a:rPr lang="en-US"/>
              <a:t>© Douglas Moo</a:t>
            </a:r>
            <a:endParaRPr/>
          </a:p>
        </p:txBody>
      </p:sp>
    </p:spTree>
  </p:cSld>
  <p:clrMapOvr>
    <a:masterClrMapping/>
  </p:clrMapOvr>
</p:sld>
</file>

<file path=ppt/slides/slide1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04" name="Shape 1204"/>
        <p:cNvGrpSpPr/>
        <p:nvPr/>
      </p:nvGrpSpPr>
      <p:grpSpPr>
        <a:xfrm>
          <a:off x="0" y="0"/>
          <a:ext cx="0" cy="0"/>
          <a:chOff x="0" y="0"/>
          <a:chExt cx="0" cy="0"/>
        </a:xfrm>
      </p:grpSpPr>
      <p:sp>
        <p:nvSpPr>
          <p:cNvPr id="1205" name="Google Shape;1205;p112"/>
          <p:cNvSpPr txBox="1"/>
          <p:nvPr>
            <p:ph type="title"/>
          </p:nvPr>
        </p:nvSpPr>
        <p:spPr>
          <a:xfrm>
            <a:off x="612648" y="228600"/>
            <a:ext cx="8153400" cy="990600"/>
          </a:xfrm>
          <a:prstGeom prst="rect">
            <a:avLst/>
          </a:prstGeom>
          <a:noFill/>
          <a:ln>
            <a:noFill/>
          </a:ln>
        </p:spPr>
        <p:txBody>
          <a:bodyPr anchorCtr="0" anchor="ctr" bIns="45700" lIns="91425" spcFirstLastPara="1" rIns="91425" wrap="square" tIns="45700">
            <a:noAutofit/>
          </a:bodyPr>
          <a:lstStyle/>
          <a:p>
            <a:pPr indent="0" lvl="0" marL="0" rtl="0" algn="l">
              <a:spcBef>
                <a:spcPts val="0"/>
              </a:spcBef>
              <a:spcAft>
                <a:spcPts val="0"/>
              </a:spcAft>
              <a:buClr>
                <a:schemeClr val="dk2"/>
              </a:buClr>
              <a:buSzPts val="4400"/>
              <a:buFont typeface="Twentieth Century"/>
              <a:buNone/>
            </a:pPr>
            <a:r>
              <a:rPr lang="en-US"/>
              <a:t>Romans 13:1-7</a:t>
            </a:r>
            <a:endParaRPr/>
          </a:p>
        </p:txBody>
      </p:sp>
      <p:sp>
        <p:nvSpPr>
          <p:cNvPr id="1206" name="Google Shape;1206;p112"/>
          <p:cNvSpPr txBox="1"/>
          <p:nvPr>
            <p:ph idx="1" type="body"/>
          </p:nvPr>
        </p:nvSpPr>
        <p:spPr>
          <a:xfrm>
            <a:off x="612648" y="1600200"/>
            <a:ext cx="8153400" cy="4495800"/>
          </a:xfrm>
          <a:prstGeom prst="rect">
            <a:avLst/>
          </a:prstGeom>
          <a:noFill/>
          <a:ln>
            <a:noFill/>
          </a:ln>
        </p:spPr>
        <p:txBody>
          <a:bodyPr anchorCtr="0" anchor="t" bIns="45700" lIns="91425" spcFirstLastPara="1" rIns="91425" wrap="square" tIns="45700">
            <a:normAutofit fontScale="77500" lnSpcReduction="20000"/>
          </a:bodyPr>
          <a:lstStyle/>
          <a:p>
            <a:pPr indent="0" lvl="0" marL="0" rtl="0" algn="l">
              <a:spcBef>
                <a:spcPts val="0"/>
              </a:spcBef>
              <a:spcAft>
                <a:spcPts val="0"/>
              </a:spcAft>
              <a:buSzPct val="59999"/>
              <a:buNone/>
            </a:pPr>
            <a:r>
              <a:rPr baseline="30000" lang="en-US" sz="2400">
                <a:solidFill>
                  <a:schemeClr val="dk2"/>
                </a:solidFill>
              </a:rPr>
              <a:t>1</a:t>
            </a:r>
            <a:r>
              <a:rPr lang="en-US" sz="2400">
                <a:solidFill>
                  <a:schemeClr val="dk2"/>
                </a:solidFill>
              </a:rPr>
              <a:t>Let everyone </a:t>
            </a:r>
            <a:r>
              <a:rPr lang="en-US" sz="2400">
                <a:solidFill>
                  <a:schemeClr val="accent2"/>
                </a:solidFill>
              </a:rPr>
              <a:t>be subject to the governing authorities</a:t>
            </a:r>
            <a:r>
              <a:rPr lang="en-US" sz="2400">
                <a:solidFill>
                  <a:schemeClr val="dk2"/>
                </a:solidFill>
              </a:rPr>
              <a:t>, </a:t>
            </a:r>
            <a:endParaRPr/>
          </a:p>
          <a:p>
            <a:pPr indent="0" lvl="0" marL="0" rtl="0" algn="l">
              <a:spcBef>
                <a:spcPts val="700"/>
              </a:spcBef>
              <a:spcAft>
                <a:spcPts val="0"/>
              </a:spcAft>
              <a:buSzPct val="59999"/>
              <a:buNone/>
            </a:pPr>
            <a:r>
              <a:rPr lang="en-US" sz="2400">
                <a:solidFill>
                  <a:schemeClr val="dk2"/>
                </a:solidFill>
              </a:rPr>
              <a:t>      </a:t>
            </a:r>
            <a:r>
              <a:rPr lang="en-US" sz="2400">
                <a:solidFill>
                  <a:srgbClr val="548BB7"/>
                </a:solidFill>
              </a:rPr>
              <a:t>A     for </a:t>
            </a:r>
            <a:r>
              <a:rPr lang="en-US" sz="2400">
                <a:solidFill>
                  <a:schemeClr val="dk2"/>
                </a:solidFill>
              </a:rPr>
              <a:t>there is no authority except that which God has established. The 	authorities that exist have been established by God. </a:t>
            </a:r>
            <a:r>
              <a:rPr baseline="30000" lang="en-US" sz="2400">
                <a:solidFill>
                  <a:schemeClr val="dk2"/>
                </a:solidFill>
              </a:rPr>
              <a:t>2</a:t>
            </a:r>
            <a:r>
              <a:rPr lang="en-US" sz="2400">
                <a:solidFill>
                  <a:schemeClr val="dk2"/>
                </a:solidFill>
              </a:rPr>
              <a:t>Consequently, 	whoever rebels against the authority is rebelling against what God has 	instituted, and those who do so will bring judgment on themselves. </a:t>
            </a:r>
            <a:endParaRPr/>
          </a:p>
          <a:p>
            <a:pPr indent="0" lvl="0" marL="0" rtl="0" algn="l">
              <a:spcBef>
                <a:spcPts val="700"/>
              </a:spcBef>
              <a:spcAft>
                <a:spcPts val="0"/>
              </a:spcAft>
              <a:buSzPct val="59999"/>
              <a:buNone/>
            </a:pPr>
            <a:r>
              <a:rPr lang="en-US" sz="2400">
                <a:solidFill>
                  <a:schemeClr val="dk2"/>
                </a:solidFill>
              </a:rPr>
              <a:t>      </a:t>
            </a:r>
            <a:r>
              <a:rPr lang="en-US" sz="2400">
                <a:solidFill>
                  <a:srgbClr val="558BB8"/>
                </a:solidFill>
              </a:rPr>
              <a:t>B</a:t>
            </a:r>
            <a:r>
              <a:rPr lang="en-US" sz="2400">
                <a:solidFill>
                  <a:srgbClr val="355D7E"/>
                </a:solidFill>
              </a:rPr>
              <a:t>      </a:t>
            </a:r>
            <a:r>
              <a:rPr baseline="30000" lang="en-US" sz="2400">
                <a:solidFill>
                  <a:schemeClr val="dk2"/>
                </a:solidFill>
              </a:rPr>
              <a:t>3</a:t>
            </a:r>
            <a:r>
              <a:rPr lang="en-US" sz="2400">
                <a:solidFill>
                  <a:srgbClr val="558BB8"/>
                </a:solidFill>
              </a:rPr>
              <a:t>For</a:t>
            </a:r>
            <a:r>
              <a:rPr lang="en-US" sz="2400">
                <a:solidFill>
                  <a:srgbClr val="355D7E"/>
                </a:solidFill>
              </a:rPr>
              <a:t> </a:t>
            </a:r>
            <a:r>
              <a:rPr lang="en-US" sz="2400">
                <a:solidFill>
                  <a:schemeClr val="dk2"/>
                </a:solidFill>
              </a:rPr>
              <a:t>rulers hold no terror for those who do right, but for those who do 	wrong. Do you want to be free from fear of the one in authority? Then do 	what is right and you will be commended. </a:t>
            </a:r>
            <a:r>
              <a:rPr baseline="30000" lang="en-US" sz="2400">
                <a:solidFill>
                  <a:schemeClr val="dk2"/>
                </a:solidFill>
              </a:rPr>
              <a:t>4</a:t>
            </a:r>
            <a:r>
              <a:rPr lang="en-US" sz="2400">
                <a:solidFill>
                  <a:schemeClr val="dk2"/>
                </a:solidFill>
              </a:rPr>
              <a:t>For the one in authority is 	God’s servant for your good. But if you do wrong, be afraid, for rulers 	do not bear the sword for no reason. They are God’s servants, agents of 	wrath to bring punishment on the wrongdoer. </a:t>
            </a:r>
            <a:endParaRPr/>
          </a:p>
          <a:p>
            <a:pPr indent="0" lvl="0" marL="0" rtl="0" algn="l">
              <a:spcBef>
                <a:spcPts val="700"/>
              </a:spcBef>
              <a:spcAft>
                <a:spcPts val="0"/>
              </a:spcAft>
              <a:buSzPct val="59999"/>
              <a:buNone/>
            </a:pPr>
            <a:r>
              <a:rPr baseline="30000" lang="en-US" sz="2400">
                <a:solidFill>
                  <a:schemeClr val="dk2"/>
                </a:solidFill>
              </a:rPr>
              <a:t>5</a:t>
            </a:r>
            <a:r>
              <a:rPr lang="en-US" sz="2400">
                <a:solidFill>
                  <a:schemeClr val="dk2"/>
                </a:solidFill>
              </a:rPr>
              <a:t>Therefore, it is necessary </a:t>
            </a:r>
            <a:r>
              <a:rPr lang="en-US" sz="2400">
                <a:solidFill>
                  <a:srgbClr val="DD8047"/>
                </a:solidFill>
              </a:rPr>
              <a:t>to submit to the authorities</a:t>
            </a:r>
            <a:r>
              <a:rPr lang="en-US" sz="2400">
                <a:solidFill>
                  <a:schemeClr val="dk2"/>
                </a:solidFill>
              </a:rPr>
              <a:t>, </a:t>
            </a:r>
            <a:endParaRPr sz="2400">
              <a:solidFill>
                <a:schemeClr val="dk2"/>
              </a:solidFill>
            </a:endParaRPr>
          </a:p>
          <a:p>
            <a:pPr indent="0" lvl="0" marL="0" rtl="0" algn="l">
              <a:spcBef>
                <a:spcPts val="700"/>
              </a:spcBef>
              <a:spcAft>
                <a:spcPts val="0"/>
              </a:spcAft>
              <a:buSzPct val="59999"/>
              <a:buNone/>
            </a:pPr>
            <a:r>
              <a:rPr lang="en-US" sz="2400">
                <a:solidFill>
                  <a:schemeClr val="dk2"/>
                </a:solidFill>
              </a:rPr>
              <a:t>      </a:t>
            </a:r>
            <a:r>
              <a:rPr lang="en-US" sz="2400">
                <a:solidFill>
                  <a:srgbClr val="548BB7"/>
                </a:solidFill>
              </a:rPr>
              <a:t>A’</a:t>
            </a:r>
            <a:r>
              <a:rPr lang="en-US" sz="2400">
                <a:solidFill>
                  <a:schemeClr val="dk2"/>
                </a:solidFill>
              </a:rPr>
              <a:t>     not only because of possible punishment </a:t>
            </a:r>
            <a:endParaRPr/>
          </a:p>
          <a:p>
            <a:pPr indent="0" lvl="0" marL="0" rtl="0" algn="l">
              <a:spcBef>
                <a:spcPts val="700"/>
              </a:spcBef>
              <a:spcAft>
                <a:spcPts val="0"/>
              </a:spcAft>
              <a:buSzPct val="59999"/>
              <a:buNone/>
            </a:pPr>
            <a:r>
              <a:rPr lang="en-US" sz="2400">
                <a:solidFill>
                  <a:schemeClr val="dk2"/>
                </a:solidFill>
              </a:rPr>
              <a:t>      </a:t>
            </a:r>
            <a:r>
              <a:rPr lang="en-US" sz="2400">
                <a:solidFill>
                  <a:srgbClr val="558BB8"/>
                </a:solidFill>
              </a:rPr>
              <a:t>B’</a:t>
            </a:r>
            <a:r>
              <a:rPr lang="en-US" sz="2400">
                <a:solidFill>
                  <a:schemeClr val="dk2"/>
                </a:solidFill>
              </a:rPr>
              <a:t>     but also as a matter of conscience. </a:t>
            </a:r>
            <a:r>
              <a:rPr baseline="30000" lang="en-US" sz="2400">
                <a:solidFill>
                  <a:schemeClr val="dk2"/>
                </a:solidFill>
              </a:rPr>
              <a:t>6</a:t>
            </a:r>
            <a:r>
              <a:rPr lang="en-US" sz="2400">
                <a:solidFill>
                  <a:schemeClr val="dk2"/>
                </a:solidFill>
              </a:rPr>
              <a:t>This is also why you pay taxes, for 	the authorities are God’s servants, who give their full time to governing. 	</a:t>
            </a:r>
            <a:r>
              <a:rPr baseline="30000" lang="en-US" sz="2400">
                <a:solidFill>
                  <a:schemeClr val="dk2"/>
                </a:solidFill>
              </a:rPr>
              <a:t>7</a:t>
            </a:r>
            <a:r>
              <a:rPr lang="en-US" sz="2400">
                <a:solidFill>
                  <a:schemeClr val="dk2"/>
                </a:solidFill>
              </a:rPr>
              <a:t>Give to everyone what you owe: If you owe taxes, pay taxes; if 	revenue, then revenue; if respect, then respect; if honor, then honor.</a:t>
            </a:r>
            <a:endParaRPr sz="2400">
              <a:solidFill>
                <a:schemeClr val="dk2"/>
              </a:solidFill>
            </a:endParaRPr>
          </a:p>
        </p:txBody>
      </p:sp>
      <p:sp>
        <p:nvSpPr>
          <p:cNvPr id="1207" name="Google Shape;1207;p112"/>
          <p:cNvSpPr txBox="1"/>
          <p:nvPr>
            <p:ph idx="11" type="ftr"/>
          </p:nvPr>
        </p:nvSpPr>
        <p:spPr>
          <a:xfrm>
            <a:off x="609600" y="6248206"/>
            <a:ext cx="5421083" cy="365125"/>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r>
              <a:rPr lang="en-US"/>
              <a:t>© Douglas Moo</a:t>
            </a:r>
            <a:endParaRPr/>
          </a:p>
        </p:txBody>
      </p:sp>
    </p:spTree>
  </p:cSld>
  <p:clrMapOvr>
    <a:masterClrMapping/>
  </p:clrMapOvr>
</p:sld>
</file>

<file path=ppt/slides/slide1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11" name="Shape 1211"/>
        <p:cNvGrpSpPr/>
        <p:nvPr/>
      </p:nvGrpSpPr>
      <p:grpSpPr>
        <a:xfrm>
          <a:off x="0" y="0"/>
          <a:ext cx="0" cy="0"/>
          <a:chOff x="0" y="0"/>
          <a:chExt cx="0" cy="0"/>
        </a:xfrm>
      </p:grpSpPr>
      <p:sp>
        <p:nvSpPr>
          <p:cNvPr id="1212" name="Google Shape;1212;p113"/>
          <p:cNvSpPr txBox="1"/>
          <p:nvPr>
            <p:ph type="title"/>
          </p:nvPr>
        </p:nvSpPr>
        <p:spPr>
          <a:xfrm>
            <a:off x="612648" y="228600"/>
            <a:ext cx="8153400" cy="990600"/>
          </a:xfrm>
          <a:prstGeom prst="rect">
            <a:avLst/>
          </a:prstGeom>
          <a:noFill/>
          <a:ln>
            <a:noFill/>
          </a:ln>
        </p:spPr>
        <p:txBody>
          <a:bodyPr anchorCtr="0" anchor="ctr" bIns="45700" lIns="91425" spcFirstLastPara="1" rIns="91425" wrap="square" tIns="45700">
            <a:noAutofit/>
          </a:bodyPr>
          <a:lstStyle/>
          <a:p>
            <a:pPr indent="0" lvl="0" marL="0" rtl="0" algn="l">
              <a:spcBef>
                <a:spcPts val="0"/>
              </a:spcBef>
              <a:spcAft>
                <a:spcPts val="0"/>
              </a:spcAft>
              <a:buClr>
                <a:schemeClr val="dk2"/>
              </a:buClr>
              <a:buSzPts val="4400"/>
              <a:buFont typeface="Twentieth Century"/>
              <a:buNone/>
            </a:pPr>
            <a:r>
              <a:rPr lang="en-US"/>
              <a:t>Romans 13:8-10 – Love and Law</a:t>
            </a:r>
            <a:endParaRPr/>
          </a:p>
        </p:txBody>
      </p:sp>
      <p:sp>
        <p:nvSpPr>
          <p:cNvPr id="1213" name="Google Shape;1213;p113"/>
          <p:cNvSpPr txBox="1"/>
          <p:nvPr>
            <p:ph idx="1" type="body"/>
          </p:nvPr>
        </p:nvSpPr>
        <p:spPr>
          <a:xfrm>
            <a:off x="612648" y="1600200"/>
            <a:ext cx="8153400" cy="4495800"/>
          </a:xfrm>
          <a:prstGeom prst="rect">
            <a:avLst/>
          </a:prstGeom>
          <a:noFill/>
          <a:ln>
            <a:noFill/>
          </a:ln>
        </p:spPr>
        <p:txBody>
          <a:bodyPr anchorCtr="0" anchor="t" bIns="45700" lIns="91425" spcFirstLastPara="1" rIns="91425" wrap="square" tIns="45700">
            <a:normAutofit/>
          </a:bodyPr>
          <a:lstStyle/>
          <a:p>
            <a:pPr indent="0" lvl="0" marL="0" rtl="0" algn="l">
              <a:spcBef>
                <a:spcPts val="0"/>
              </a:spcBef>
              <a:spcAft>
                <a:spcPts val="0"/>
              </a:spcAft>
              <a:buSzPts val="1680"/>
              <a:buNone/>
            </a:pPr>
            <a:r>
              <a:rPr baseline="30000" lang="en-US" sz="2800">
                <a:solidFill>
                  <a:schemeClr val="dk2"/>
                </a:solidFill>
              </a:rPr>
              <a:t>8</a:t>
            </a:r>
            <a:r>
              <a:rPr lang="en-US" sz="2800">
                <a:solidFill>
                  <a:schemeClr val="dk2"/>
                </a:solidFill>
              </a:rPr>
              <a:t>Let no debt remain outstanding, except the continuing debt to love one another, for </a:t>
            </a:r>
            <a:r>
              <a:rPr lang="en-US" sz="2800">
                <a:solidFill>
                  <a:srgbClr val="DD8047"/>
                </a:solidFill>
              </a:rPr>
              <a:t>whoever loves others has fulfilled the law</a:t>
            </a:r>
            <a:r>
              <a:rPr lang="en-US" sz="2800">
                <a:solidFill>
                  <a:schemeClr val="dk2"/>
                </a:solidFill>
              </a:rPr>
              <a:t>. </a:t>
            </a:r>
            <a:r>
              <a:rPr baseline="30000" lang="en-US" sz="2800">
                <a:solidFill>
                  <a:schemeClr val="dk2"/>
                </a:solidFill>
              </a:rPr>
              <a:t>9</a:t>
            </a:r>
            <a:r>
              <a:rPr lang="en-US" sz="2800">
                <a:solidFill>
                  <a:schemeClr val="dk2"/>
                </a:solidFill>
              </a:rPr>
              <a:t>The commandments, “Do not commit adultery,” “Do not murder,” “Do not steal,” “Do not covet,” and whatever other commandment there may be </a:t>
            </a:r>
            <a:r>
              <a:rPr lang="en-US" sz="2800">
                <a:solidFill>
                  <a:srgbClr val="DD8047"/>
                </a:solidFill>
              </a:rPr>
              <a:t>are summed up in this one command</a:t>
            </a:r>
            <a:r>
              <a:rPr lang="en-US" sz="2800">
                <a:solidFill>
                  <a:schemeClr val="dk2"/>
                </a:solidFill>
              </a:rPr>
              <a:t>: “Love your neighbor as yourself.” </a:t>
            </a:r>
            <a:r>
              <a:rPr baseline="30000" lang="en-US" sz="2800">
                <a:solidFill>
                  <a:schemeClr val="dk2"/>
                </a:solidFill>
              </a:rPr>
              <a:t>10</a:t>
            </a:r>
            <a:r>
              <a:rPr lang="en-US" sz="2800">
                <a:solidFill>
                  <a:schemeClr val="dk2"/>
                </a:solidFill>
              </a:rPr>
              <a:t>Love does no harm to its neighbor. Therefore </a:t>
            </a:r>
            <a:r>
              <a:rPr lang="en-US" sz="2800">
                <a:solidFill>
                  <a:schemeClr val="accent2"/>
                </a:solidFill>
              </a:rPr>
              <a:t>love is the fulfillment of the law</a:t>
            </a:r>
            <a:r>
              <a:rPr lang="en-US" sz="2800">
                <a:solidFill>
                  <a:schemeClr val="dk2"/>
                </a:solidFill>
              </a:rPr>
              <a:t>.</a:t>
            </a:r>
            <a:endParaRPr sz="2800">
              <a:solidFill>
                <a:schemeClr val="dk2"/>
              </a:solidFill>
            </a:endParaRPr>
          </a:p>
        </p:txBody>
      </p:sp>
      <p:sp>
        <p:nvSpPr>
          <p:cNvPr id="1214" name="Google Shape;1214;p113"/>
          <p:cNvSpPr txBox="1"/>
          <p:nvPr>
            <p:ph idx="11" type="ftr"/>
          </p:nvPr>
        </p:nvSpPr>
        <p:spPr>
          <a:xfrm>
            <a:off x="609600" y="6248206"/>
            <a:ext cx="5421083" cy="365125"/>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r>
              <a:rPr lang="en-US"/>
              <a:t>© Douglas Moo</a:t>
            </a:r>
            <a:endParaRPr/>
          </a:p>
        </p:txBody>
      </p:sp>
    </p:spTree>
  </p:cSld>
  <p:clrMapOvr>
    <a:masterClrMapping/>
  </p:clrMapOvr>
</p:sld>
</file>

<file path=ppt/slides/slide1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18" name="Shape 1218"/>
        <p:cNvGrpSpPr/>
        <p:nvPr/>
      </p:nvGrpSpPr>
      <p:grpSpPr>
        <a:xfrm>
          <a:off x="0" y="0"/>
          <a:ext cx="0" cy="0"/>
          <a:chOff x="0" y="0"/>
          <a:chExt cx="0" cy="0"/>
        </a:xfrm>
      </p:grpSpPr>
      <p:sp>
        <p:nvSpPr>
          <p:cNvPr id="1219" name="Google Shape;1219;p114"/>
          <p:cNvSpPr txBox="1"/>
          <p:nvPr>
            <p:ph type="title"/>
          </p:nvPr>
        </p:nvSpPr>
        <p:spPr>
          <a:xfrm>
            <a:off x="612648" y="228600"/>
            <a:ext cx="8153400" cy="990600"/>
          </a:xfrm>
          <a:prstGeom prst="rect">
            <a:avLst/>
          </a:prstGeom>
          <a:noFill/>
          <a:ln>
            <a:noFill/>
          </a:ln>
        </p:spPr>
        <p:txBody>
          <a:bodyPr anchorCtr="0" anchor="ctr" bIns="45700" lIns="91425" spcFirstLastPara="1" rIns="91425" wrap="square" tIns="45700">
            <a:noAutofit/>
          </a:bodyPr>
          <a:lstStyle/>
          <a:p>
            <a:pPr indent="0" lvl="0" marL="0" rtl="0" algn="l">
              <a:spcBef>
                <a:spcPts val="0"/>
              </a:spcBef>
              <a:spcAft>
                <a:spcPts val="0"/>
              </a:spcAft>
              <a:buClr>
                <a:schemeClr val="dk2"/>
              </a:buClr>
              <a:buSzPts val="4000"/>
              <a:buFont typeface="Twentieth Century"/>
              <a:buNone/>
            </a:pPr>
            <a:r>
              <a:rPr lang="en-US" sz="4000"/>
              <a:t>Romans 14:1-15:13 – Liberty and Love</a:t>
            </a:r>
            <a:endParaRPr sz="4000"/>
          </a:p>
        </p:txBody>
      </p:sp>
      <p:sp>
        <p:nvSpPr>
          <p:cNvPr id="1220" name="Google Shape;1220;p114"/>
          <p:cNvSpPr txBox="1"/>
          <p:nvPr>
            <p:ph idx="1" type="body"/>
          </p:nvPr>
        </p:nvSpPr>
        <p:spPr>
          <a:xfrm>
            <a:off x="612648" y="1600200"/>
            <a:ext cx="8153400" cy="4495800"/>
          </a:xfrm>
          <a:prstGeom prst="rect">
            <a:avLst/>
          </a:prstGeom>
          <a:noFill/>
          <a:ln>
            <a:noFill/>
          </a:ln>
        </p:spPr>
        <p:txBody>
          <a:bodyPr anchorCtr="0" anchor="t" bIns="45700" lIns="91425" spcFirstLastPara="1" rIns="91425" wrap="square" tIns="45700">
            <a:normAutofit fontScale="92500" lnSpcReduction="20000"/>
          </a:bodyPr>
          <a:lstStyle/>
          <a:p>
            <a:pPr indent="0" lvl="0" marL="0" rtl="0" algn="l">
              <a:spcBef>
                <a:spcPts val="0"/>
              </a:spcBef>
              <a:spcAft>
                <a:spcPts val="0"/>
              </a:spcAft>
              <a:buSzPct val="59999"/>
              <a:buNone/>
            </a:pPr>
            <a:r>
              <a:rPr lang="en-US" sz="2800">
                <a:solidFill>
                  <a:srgbClr val="548BB7"/>
                </a:solidFill>
              </a:rPr>
              <a:t>Weak “in faith”?</a:t>
            </a:r>
            <a:endParaRPr/>
          </a:p>
          <a:p>
            <a:pPr indent="0" lvl="0" marL="0" rtl="0" algn="l">
              <a:spcBef>
                <a:spcPts val="700"/>
              </a:spcBef>
              <a:spcAft>
                <a:spcPts val="0"/>
              </a:spcAft>
              <a:buSzPct val="59999"/>
              <a:buNone/>
            </a:pPr>
            <a:r>
              <a:rPr lang="en-US" sz="2800">
                <a:solidFill>
                  <a:schemeClr val="dk2"/>
                </a:solidFill>
              </a:rPr>
              <a:t>	“what we think our faith allows us to do”</a:t>
            </a:r>
            <a:endParaRPr/>
          </a:p>
          <a:p>
            <a:pPr indent="0" lvl="0" marL="0" rtl="0" algn="l">
              <a:spcBef>
                <a:spcPts val="700"/>
              </a:spcBef>
              <a:spcAft>
                <a:spcPts val="0"/>
              </a:spcAft>
              <a:buSzPct val="59999"/>
              <a:buNone/>
            </a:pPr>
            <a:r>
              <a:rPr lang="en-US" sz="2800">
                <a:solidFill>
                  <a:srgbClr val="558BB8"/>
                </a:solidFill>
              </a:rPr>
              <a:t>Specific issues</a:t>
            </a:r>
            <a:endParaRPr/>
          </a:p>
          <a:p>
            <a:pPr indent="-274320" lvl="1" marL="640080" rtl="0" algn="l">
              <a:spcBef>
                <a:spcPts val="550"/>
              </a:spcBef>
              <a:spcAft>
                <a:spcPts val="0"/>
              </a:spcAft>
              <a:buClr>
                <a:schemeClr val="dk2"/>
              </a:buClr>
              <a:buSzPct val="100000"/>
              <a:buFont typeface="Arial"/>
              <a:buChar char="•"/>
            </a:pPr>
            <a:r>
              <a:rPr lang="en-US" sz="2800">
                <a:solidFill>
                  <a:schemeClr val="dk2"/>
                </a:solidFill>
              </a:rPr>
              <a:t>Eating meat (14:2, 6)</a:t>
            </a:r>
            <a:endParaRPr/>
          </a:p>
          <a:p>
            <a:pPr indent="-274320" lvl="1" marL="640080" rtl="0" algn="l">
              <a:spcBef>
                <a:spcPts val="550"/>
              </a:spcBef>
              <a:spcAft>
                <a:spcPts val="0"/>
              </a:spcAft>
              <a:buClr>
                <a:schemeClr val="dk2"/>
              </a:buClr>
              <a:buSzPct val="100000"/>
              <a:buFont typeface="Arial"/>
              <a:buChar char="•"/>
            </a:pPr>
            <a:r>
              <a:rPr lang="en-US" sz="2800">
                <a:solidFill>
                  <a:schemeClr val="dk2"/>
                </a:solidFill>
              </a:rPr>
              <a:t>Observing “holy days” (14:5)</a:t>
            </a:r>
            <a:endParaRPr/>
          </a:p>
          <a:p>
            <a:pPr indent="-274320" lvl="1" marL="640080" rtl="0" algn="l">
              <a:spcBef>
                <a:spcPts val="550"/>
              </a:spcBef>
              <a:spcAft>
                <a:spcPts val="0"/>
              </a:spcAft>
              <a:buClr>
                <a:schemeClr val="dk2"/>
              </a:buClr>
              <a:buSzPct val="100000"/>
              <a:buFont typeface="Arial"/>
              <a:buChar char="•"/>
            </a:pPr>
            <a:r>
              <a:rPr lang="en-US" sz="2800">
                <a:solidFill>
                  <a:schemeClr val="dk2"/>
                </a:solidFill>
              </a:rPr>
              <a:t>Drinking wine (see 14:21)</a:t>
            </a:r>
            <a:endParaRPr/>
          </a:p>
          <a:p>
            <a:pPr indent="-274320" lvl="1" marL="640080" rtl="0" algn="l">
              <a:spcBef>
                <a:spcPts val="550"/>
              </a:spcBef>
              <a:spcAft>
                <a:spcPts val="0"/>
              </a:spcAft>
              <a:buClr>
                <a:schemeClr val="dk2"/>
              </a:buClr>
              <a:buSzPct val="100000"/>
              <a:buFont typeface="Arial"/>
              <a:buChar char="•"/>
            </a:pPr>
            <a:r>
              <a:rPr lang="en-US" sz="2800">
                <a:solidFill>
                  <a:schemeClr val="dk2"/>
                </a:solidFill>
              </a:rPr>
              <a:t>Reference to Jewish/Gentile relations (15:8-13)</a:t>
            </a:r>
            <a:endParaRPr/>
          </a:p>
          <a:p>
            <a:pPr indent="0" lvl="0" marL="0" rtl="0" algn="l">
              <a:spcBef>
                <a:spcPts val="700"/>
              </a:spcBef>
              <a:spcAft>
                <a:spcPts val="0"/>
              </a:spcAft>
              <a:buClr>
                <a:schemeClr val="dk2"/>
              </a:buClr>
              <a:buSzPct val="100000"/>
              <a:buNone/>
            </a:pPr>
            <a:r>
              <a:rPr lang="en-US" sz="2800">
                <a:solidFill>
                  <a:srgbClr val="558BB8"/>
                </a:solidFill>
              </a:rPr>
              <a:t>The General Point of Debate</a:t>
            </a:r>
            <a:endParaRPr/>
          </a:p>
          <a:p>
            <a:pPr indent="0" lvl="0" marL="0" rtl="0" algn="l">
              <a:spcBef>
                <a:spcPts val="700"/>
              </a:spcBef>
              <a:spcAft>
                <a:spcPts val="0"/>
              </a:spcAft>
              <a:buClr>
                <a:schemeClr val="dk2"/>
              </a:buClr>
              <a:buSzPct val="100000"/>
              <a:buNone/>
            </a:pPr>
            <a:r>
              <a:rPr lang="en-US" sz="2800">
                <a:solidFill>
                  <a:schemeClr val="dk2"/>
                </a:solidFill>
              </a:rPr>
              <a:t>	Jewish, Torah-oriented piety</a:t>
            </a:r>
            <a:endParaRPr/>
          </a:p>
          <a:p>
            <a:pPr indent="0" lvl="0" marL="0" rtl="0" algn="l">
              <a:spcBef>
                <a:spcPts val="700"/>
              </a:spcBef>
              <a:spcAft>
                <a:spcPts val="0"/>
              </a:spcAft>
              <a:buClr>
                <a:schemeClr val="dk2"/>
              </a:buClr>
              <a:buSzPct val="100000"/>
              <a:buNone/>
            </a:pPr>
            <a:r>
              <a:rPr lang="en-US" sz="2800">
                <a:solidFill>
                  <a:schemeClr val="dk2"/>
                </a:solidFill>
              </a:rPr>
              <a:t>	</a:t>
            </a:r>
            <a:endParaRPr sz="2800">
              <a:solidFill>
                <a:schemeClr val="dk2"/>
              </a:solidFill>
            </a:endParaRPr>
          </a:p>
          <a:p>
            <a:pPr indent="0" lvl="0" marL="0" rtl="0" algn="l">
              <a:spcBef>
                <a:spcPts val="700"/>
              </a:spcBef>
              <a:spcAft>
                <a:spcPts val="0"/>
              </a:spcAft>
              <a:buClr>
                <a:schemeClr val="dk2"/>
              </a:buClr>
              <a:buSzPct val="100000"/>
              <a:buNone/>
            </a:pPr>
            <a:r>
              <a:rPr lang="en-US" sz="2800">
                <a:solidFill>
                  <a:schemeClr val="dk2"/>
                </a:solidFill>
              </a:rPr>
              <a:t>	An “</a:t>
            </a:r>
            <a:r>
              <a:rPr b="1" i="1" lang="en-US" sz="2800">
                <a:solidFill>
                  <a:schemeClr val="dk2"/>
                </a:solidFill>
              </a:rPr>
              <a:t>indifferent matter</a:t>
            </a:r>
            <a:r>
              <a:rPr lang="en-US" sz="2800">
                <a:solidFill>
                  <a:schemeClr val="dk2"/>
                </a:solidFill>
              </a:rPr>
              <a:t>” (one of the </a:t>
            </a:r>
            <a:r>
              <a:rPr i="1" lang="en-US" sz="2800">
                <a:solidFill>
                  <a:schemeClr val="dk2"/>
                </a:solidFill>
              </a:rPr>
              <a:t>adiaphora</a:t>
            </a:r>
            <a:r>
              <a:rPr lang="en-US" sz="2800">
                <a:solidFill>
                  <a:schemeClr val="dk2"/>
                </a:solidFill>
              </a:rPr>
              <a:t>)</a:t>
            </a:r>
            <a:endParaRPr/>
          </a:p>
        </p:txBody>
      </p:sp>
      <p:cxnSp>
        <p:nvCxnSpPr>
          <p:cNvPr id="1221" name="Google Shape;1221;p114"/>
          <p:cNvCxnSpPr/>
          <p:nvPr/>
        </p:nvCxnSpPr>
        <p:spPr>
          <a:xfrm>
            <a:off x="3200400" y="5105400"/>
            <a:ext cx="0" cy="533400"/>
          </a:xfrm>
          <a:prstGeom prst="straightConnector1">
            <a:avLst/>
          </a:prstGeom>
          <a:noFill/>
          <a:ln cap="flat" cmpd="sng" w="57150">
            <a:solidFill>
              <a:srgbClr val="548BB7"/>
            </a:solidFill>
            <a:prstDash val="solid"/>
            <a:round/>
            <a:headEnd len="sm" w="sm" type="none"/>
            <a:tailEnd len="med" w="med" type="triangle"/>
          </a:ln>
          <a:effectLst>
            <a:outerShdw blurRad="38100" rotWithShape="0" dir="5400000" dist="30000">
              <a:srgbClr val="000000">
                <a:alpha val="44705"/>
              </a:srgbClr>
            </a:outerShdw>
          </a:effectLst>
        </p:spPr>
      </p:cxnSp>
      <p:sp>
        <p:nvSpPr>
          <p:cNvPr id="1222" name="Google Shape;1222;p114"/>
          <p:cNvSpPr txBox="1"/>
          <p:nvPr>
            <p:ph idx="11" type="ftr"/>
          </p:nvPr>
        </p:nvSpPr>
        <p:spPr>
          <a:xfrm>
            <a:off x="609600" y="6248206"/>
            <a:ext cx="5421083" cy="365125"/>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r>
              <a:rPr lang="en-US"/>
              <a:t>© Douglas Moo</a:t>
            </a:r>
            <a:endParaRPr/>
          </a:p>
        </p:txBody>
      </p:sp>
    </p:spTree>
  </p:cSld>
  <p:clrMapOvr>
    <a:masterClrMapping/>
  </p:clrMapOvr>
</p:sld>
</file>

<file path=ppt/slides/slide1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26" name="Shape 1226"/>
        <p:cNvGrpSpPr/>
        <p:nvPr/>
      </p:nvGrpSpPr>
      <p:grpSpPr>
        <a:xfrm>
          <a:off x="0" y="0"/>
          <a:ext cx="0" cy="0"/>
          <a:chOff x="0" y="0"/>
          <a:chExt cx="0" cy="0"/>
        </a:xfrm>
      </p:grpSpPr>
      <p:sp>
        <p:nvSpPr>
          <p:cNvPr id="1227" name="Google Shape;1227;p115"/>
          <p:cNvSpPr txBox="1"/>
          <p:nvPr>
            <p:ph type="title"/>
          </p:nvPr>
        </p:nvSpPr>
        <p:spPr>
          <a:xfrm>
            <a:off x="612648" y="228600"/>
            <a:ext cx="8153400" cy="990600"/>
          </a:xfrm>
          <a:prstGeom prst="rect">
            <a:avLst/>
          </a:prstGeom>
          <a:noFill/>
          <a:ln>
            <a:noFill/>
          </a:ln>
        </p:spPr>
        <p:txBody>
          <a:bodyPr anchorCtr="0" anchor="ctr" bIns="45700" lIns="91425" spcFirstLastPara="1" rIns="91425" wrap="square" tIns="45700">
            <a:normAutofit/>
          </a:bodyPr>
          <a:lstStyle/>
          <a:p>
            <a:pPr indent="0" lvl="0" marL="0" rtl="0" algn="l">
              <a:spcBef>
                <a:spcPts val="0"/>
              </a:spcBef>
              <a:spcAft>
                <a:spcPts val="0"/>
              </a:spcAft>
              <a:buClr>
                <a:schemeClr val="dk2"/>
              </a:buClr>
              <a:buSzPts val="4400"/>
              <a:buFont typeface="Twentieth Century"/>
              <a:buNone/>
            </a:pPr>
            <a:r>
              <a:rPr lang="en-US"/>
              <a:t>Romans 15:14-16:27</a:t>
            </a:r>
            <a:endParaRPr/>
          </a:p>
        </p:txBody>
      </p:sp>
      <p:sp>
        <p:nvSpPr>
          <p:cNvPr id="1228" name="Google Shape;1228;p115"/>
          <p:cNvSpPr txBox="1"/>
          <p:nvPr>
            <p:ph idx="1" type="body"/>
          </p:nvPr>
        </p:nvSpPr>
        <p:spPr>
          <a:xfrm>
            <a:off x="612648" y="1600200"/>
            <a:ext cx="8153400" cy="4495800"/>
          </a:xfrm>
          <a:prstGeom prst="rect">
            <a:avLst/>
          </a:prstGeom>
          <a:noFill/>
          <a:ln>
            <a:noFill/>
          </a:ln>
        </p:spPr>
        <p:txBody>
          <a:bodyPr anchorCtr="0" anchor="t" bIns="45700" lIns="91425" spcFirstLastPara="1" rIns="91425" wrap="square" tIns="45700">
            <a:normAutofit lnSpcReduction="10000"/>
          </a:bodyPr>
          <a:lstStyle/>
          <a:p>
            <a:pPr indent="-320040" lvl="0" marL="320040" rtl="0" algn="l">
              <a:spcBef>
                <a:spcPts val="0"/>
              </a:spcBef>
              <a:spcAft>
                <a:spcPts val="0"/>
              </a:spcAft>
              <a:buSzPts val="1740"/>
              <a:buChar char="◻"/>
            </a:pPr>
            <a:r>
              <a:rPr lang="en-US"/>
              <a:t>Paul’s Calling and Past Ministry</a:t>
            </a:r>
            <a:endParaRPr/>
          </a:p>
          <a:p>
            <a:pPr indent="-274320" lvl="1" marL="640080" rtl="0" algn="l">
              <a:spcBef>
                <a:spcPts val="550"/>
              </a:spcBef>
              <a:spcAft>
                <a:spcPts val="0"/>
              </a:spcAft>
              <a:buSzPts val="1820"/>
              <a:buChar char="🞑"/>
            </a:pPr>
            <a:r>
              <a:rPr lang="en-US"/>
              <a:t>“Priestly duty of proclaiming the gospel of God . . . Gentiles” (15:16)</a:t>
            </a:r>
            <a:endParaRPr/>
          </a:p>
          <a:p>
            <a:pPr indent="-274320" lvl="1" marL="640080" rtl="0" algn="l">
              <a:spcBef>
                <a:spcPts val="550"/>
              </a:spcBef>
              <a:spcAft>
                <a:spcPts val="0"/>
              </a:spcAft>
              <a:buSzPts val="1820"/>
              <a:buChar char="🞑"/>
            </a:pPr>
            <a:r>
              <a:rPr lang="en-US"/>
              <a:t>“From Jerusalem all the way around to Illyricum I have fully proclaimed the gospel of Christ” (15:19)</a:t>
            </a:r>
            <a:endParaRPr/>
          </a:p>
          <a:p>
            <a:pPr indent="-320040" lvl="0" marL="320040" rtl="0" algn="l">
              <a:spcBef>
                <a:spcPts val="700"/>
              </a:spcBef>
              <a:spcAft>
                <a:spcPts val="0"/>
              </a:spcAft>
              <a:buSzPts val="1740"/>
              <a:buChar char="◻"/>
            </a:pPr>
            <a:r>
              <a:rPr lang="en-US"/>
              <a:t>Paul’s Plans for Ministry</a:t>
            </a:r>
            <a:endParaRPr/>
          </a:p>
          <a:p>
            <a:pPr indent="-274320" lvl="1" marL="640080" rtl="0" algn="l">
              <a:spcBef>
                <a:spcPts val="550"/>
              </a:spcBef>
              <a:spcAft>
                <a:spcPts val="0"/>
              </a:spcAft>
              <a:buSzPts val="1820"/>
              <a:buChar char="🞑"/>
            </a:pPr>
            <a:r>
              <a:rPr lang="en-US"/>
              <a:t>Jerusalem – “in the service of the Lord’s people”/“this contribution” (15:25-33)</a:t>
            </a:r>
            <a:endParaRPr/>
          </a:p>
          <a:p>
            <a:pPr indent="-274320" lvl="1" marL="640080" rtl="0" algn="l">
              <a:spcBef>
                <a:spcPts val="550"/>
              </a:spcBef>
              <a:spcAft>
                <a:spcPts val="0"/>
              </a:spcAft>
              <a:buSzPts val="1820"/>
              <a:buChar char="🞑"/>
            </a:pPr>
            <a:r>
              <a:rPr lang="en-US"/>
              <a:t>Rome (15:24)</a:t>
            </a:r>
            <a:endParaRPr/>
          </a:p>
          <a:p>
            <a:pPr indent="-274320" lvl="1" marL="640080" rtl="0" algn="l">
              <a:spcBef>
                <a:spcPts val="550"/>
              </a:spcBef>
              <a:spcAft>
                <a:spcPts val="0"/>
              </a:spcAft>
              <a:buSzPts val="1820"/>
              <a:buChar char="🞑"/>
            </a:pPr>
            <a:r>
              <a:rPr lang="en-US"/>
              <a:t>Spain (15:24)</a:t>
            </a:r>
            <a:endParaRPr/>
          </a:p>
        </p:txBody>
      </p:sp>
      <p:sp>
        <p:nvSpPr>
          <p:cNvPr id="1229" name="Google Shape;1229;p115"/>
          <p:cNvSpPr txBox="1"/>
          <p:nvPr>
            <p:ph idx="11" type="ftr"/>
          </p:nvPr>
        </p:nvSpPr>
        <p:spPr>
          <a:xfrm>
            <a:off x="609600" y="6248206"/>
            <a:ext cx="5421083" cy="365125"/>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r>
              <a:rPr lang="en-US"/>
              <a:t>© Douglas Moo</a:t>
            </a:r>
            <a:endParaRPr/>
          </a:p>
        </p:txBody>
      </p:sp>
    </p:spTree>
  </p:cSld>
  <p:clrMapOvr>
    <a:masterClrMapping/>
  </p:clrMapOvr>
</p:sld>
</file>

<file path=ppt/slides/slide1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33" name="Shape 1233"/>
        <p:cNvGrpSpPr/>
        <p:nvPr/>
      </p:nvGrpSpPr>
      <p:grpSpPr>
        <a:xfrm>
          <a:off x="0" y="0"/>
          <a:ext cx="0" cy="0"/>
          <a:chOff x="0" y="0"/>
          <a:chExt cx="0" cy="0"/>
        </a:xfrm>
      </p:grpSpPr>
      <p:sp>
        <p:nvSpPr>
          <p:cNvPr id="1234" name="Google Shape;1234;p116"/>
          <p:cNvSpPr txBox="1"/>
          <p:nvPr>
            <p:ph type="title"/>
          </p:nvPr>
        </p:nvSpPr>
        <p:spPr>
          <a:xfrm>
            <a:off x="612648" y="228600"/>
            <a:ext cx="8153400" cy="990600"/>
          </a:xfrm>
          <a:prstGeom prst="rect">
            <a:avLst/>
          </a:prstGeom>
          <a:noFill/>
          <a:ln>
            <a:noFill/>
          </a:ln>
        </p:spPr>
        <p:txBody>
          <a:bodyPr anchorCtr="0" anchor="ctr" bIns="45700" lIns="91425" spcFirstLastPara="1" rIns="91425" wrap="square" tIns="45700">
            <a:normAutofit/>
          </a:bodyPr>
          <a:lstStyle/>
          <a:p>
            <a:pPr indent="0" lvl="0" marL="0" rtl="0" algn="l">
              <a:spcBef>
                <a:spcPts val="0"/>
              </a:spcBef>
              <a:spcAft>
                <a:spcPts val="0"/>
              </a:spcAft>
              <a:buClr>
                <a:schemeClr val="dk2"/>
              </a:buClr>
              <a:buSzPts val="4400"/>
              <a:buFont typeface="Twentieth Century"/>
              <a:buNone/>
            </a:pPr>
            <a:r>
              <a:rPr lang="en-US"/>
              <a:t>Romans 15:14-16:27 (2)</a:t>
            </a:r>
            <a:endParaRPr/>
          </a:p>
        </p:txBody>
      </p:sp>
      <p:sp>
        <p:nvSpPr>
          <p:cNvPr id="1235" name="Google Shape;1235;p116"/>
          <p:cNvSpPr txBox="1"/>
          <p:nvPr>
            <p:ph idx="1" type="body"/>
          </p:nvPr>
        </p:nvSpPr>
        <p:spPr>
          <a:xfrm>
            <a:off x="612648" y="1600200"/>
            <a:ext cx="8153400" cy="4495800"/>
          </a:xfrm>
          <a:prstGeom prst="rect">
            <a:avLst/>
          </a:prstGeom>
          <a:noFill/>
          <a:ln>
            <a:noFill/>
          </a:ln>
        </p:spPr>
        <p:txBody>
          <a:bodyPr anchorCtr="0" anchor="t" bIns="45700" lIns="91425" spcFirstLastPara="1" rIns="91425" wrap="square" tIns="45700">
            <a:normAutofit lnSpcReduction="10000"/>
          </a:bodyPr>
          <a:lstStyle/>
          <a:p>
            <a:pPr indent="-320040" lvl="0" marL="320040" rtl="0" algn="l">
              <a:spcBef>
                <a:spcPts val="0"/>
              </a:spcBef>
              <a:spcAft>
                <a:spcPts val="0"/>
              </a:spcAft>
              <a:buSzPts val="1740"/>
              <a:buChar char="◻"/>
            </a:pPr>
            <a:r>
              <a:rPr lang="en-US"/>
              <a:t>Commendation of Phoebe  (16:1-2)</a:t>
            </a:r>
            <a:endParaRPr/>
          </a:p>
          <a:p>
            <a:pPr indent="0" lvl="0" marL="0" rtl="0" algn="l">
              <a:spcBef>
                <a:spcPts val="700"/>
              </a:spcBef>
              <a:spcAft>
                <a:spcPts val="0"/>
              </a:spcAft>
              <a:buSzPts val="1740"/>
              <a:buNone/>
            </a:pPr>
            <a:r>
              <a:rPr lang="en-US"/>
              <a:t> 	</a:t>
            </a:r>
            <a:r>
              <a:rPr i="1" lang="en-US"/>
              <a:t>diakonos: </a:t>
            </a:r>
            <a:r>
              <a:rPr lang="en-US"/>
              <a:t>“servant” or “deacon”?</a:t>
            </a:r>
            <a:endParaRPr/>
          </a:p>
          <a:p>
            <a:pPr indent="-320040" lvl="0" marL="320040" rtl="0" algn="l">
              <a:spcBef>
                <a:spcPts val="700"/>
              </a:spcBef>
              <a:spcAft>
                <a:spcPts val="0"/>
              </a:spcAft>
              <a:buSzPts val="1740"/>
              <a:buChar char="◻"/>
            </a:pPr>
            <a:r>
              <a:rPr lang="en-US"/>
              <a:t>Greetings (16:3-16)</a:t>
            </a:r>
            <a:endParaRPr/>
          </a:p>
          <a:p>
            <a:pPr indent="-274320" lvl="1" marL="640080" rtl="0" algn="l">
              <a:spcBef>
                <a:spcPts val="550"/>
              </a:spcBef>
              <a:spcAft>
                <a:spcPts val="0"/>
              </a:spcAft>
              <a:buSzPts val="1820"/>
              <a:buChar char="🞑"/>
            </a:pPr>
            <a:r>
              <a:rPr lang="en-US"/>
              <a:t>Diversity: Men, Women, Jews, Gentiles, Freemen, aristocrats</a:t>
            </a:r>
            <a:endParaRPr/>
          </a:p>
          <a:p>
            <a:pPr indent="-274320" lvl="1" marL="640080" rtl="0" algn="l">
              <a:spcBef>
                <a:spcPts val="550"/>
              </a:spcBef>
              <a:spcAft>
                <a:spcPts val="0"/>
              </a:spcAft>
              <a:buSzPts val="1820"/>
              <a:buChar char="🞑"/>
            </a:pPr>
            <a:r>
              <a:rPr lang="en-US"/>
              <a:t>Junia/Junias – an “apostle”? (16:7)</a:t>
            </a:r>
            <a:endParaRPr/>
          </a:p>
          <a:p>
            <a:pPr indent="-320040" lvl="0" marL="320040" rtl="0" algn="l">
              <a:spcBef>
                <a:spcPts val="700"/>
              </a:spcBef>
              <a:spcAft>
                <a:spcPts val="0"/>
              </a:spcAft>
              <a:buSzPts val="1740"/>
              <a:buChar char="◻"/>
            </a:pPr>
            <a:r>
              <a:rPr lang="en-US"/>
              <a:t>Warning (16:17-19)</a:t>
            </a:r>
            <a:endParaRPr/>
          </a:p>
          <a:p>
            <a:pPr indent="-320040" lvl="0" marL="320040" rtl="0" algn="l">
              <a:spcBef>
                <a:spcPts val="700"/>
              </a:spcBef>
              <a:spcAft>
                <a:spcPts val="0"/>
              </a:spcAft>
              <a:buSzPts val="1740"/>
              <a:buChar char="◻"/>
            </a:pPr>
            <a:r>
              <a:rPr lang="en-US"/>
              <a:t>Final Remarks (16:20-24)</a:t>
            </a:r>
            <a:endParaRPr/>
          </a:p>
          <a:p>
            <a:pPr indent="-320040" lvl="0" marL="320040" rtl="0" algn="l">
              <a:spcBef>
                <a:spcPts val="700"/>
              </a:spcBef>
              <a:spcAft>
                <a:spcPts val="0"/>
              </a:spcAft>
              <a:buSzPts val="1740"/>
              <a:buChar char="◻"/>
            </a:pPr>
            <a:r>
              <a:rPr lang="en-US"/>
              <a:t>Doxology (16:25-27)</a:t>
            </a:r>
            <a:endParaRPr/>
          </a:p>
        </p:txBody>
      </p:sp>
      <p:sp>
        <p:nvSpPr>
          <p:cNvPr id="1236" name="Google Shape;1236;p116"/>
          <p:cNvSpPr txBox="1"/>
          <p:nvPr>
            <p:ph idx="11" type="ftr"/>
          </p:nvPr>
        </p:nvSpPr>
        <p:spPr>
          <a:xfrm>
            <a:off x="609600" y="6248206"/>
            <a:ext cx="5421083" cy="365125"/>
          </a:xfrm>
          <a:prstGeom prst="rect">
            <a:avLst/>
          </a:prstGeom>
          <a:noFill/>
          <a:ln>
            <a:noFill/>
          </a:ln>
        </p:spPr>
        <p:txBody>
          <a:bodyPr anchorCtr="0" anchor="ctr" bIns="45700" lIns="91425" spcFirstLastPara="1" rIns="91425" wrap="square" tIns="45700">
            <a:noAutofit/>
          </a:bodyPr>
          <a:lstStyle/>
          <a:p>
            <a:pPr indent="0" lvl="0" marL="0" rtl="0" algn="l">
              <a:spcBef>
                <a:spcPts val="0"/>
              </a:spcBef>
              <a:spcAft>
                <a:spcPts val="0"/>
              </a:spcAft>
              <a:buNone/>
            </a:pPr>
            <a:r>
              <a:rPr lang="en-US" sz="2000"/>
              <a:t>© Douglas Moo</a:t>
            </a:r>
            <a:endParaRPr sz="2000"/>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35" name="Shape 235"/>
        <p:cNvGrpSpPr/>
        <p:nvPr/>
      </p:nvGrpSpPr>
      <p:grpSpPr>
        <a:xfrm>
          <a:off x="0" y="0"/>
          <a:ext cx="0" cy="0"/>
          <a:chOff x="0" y="0"/>
          <a:chExt cx="0" cy="0"/>
        </a:xfrm>
      </p:grpSpPr>
      <p:sp>
        <p:nvSpPr>
          <p:cNvPr id="236" name="Google Shape;236;p12"/>
          <p:cNvSpPr txBox="1"/>
          <p:nvPr>
            <p:ph type="title"/>
          </p:nvPr>
        </p:nvSpPr>
        <p:spPr>
          <a:xfrm>
            <a:off x="612648" y="228600"/>
            <a:ext cx="8153400" cy="990600"/>
          </a:xfrm>
          <a:prstGeom prst="rect">
            <a:avLst/>
          </a:prstGeom>
          <a:noFill/>
          <a:ln>
            <a:noFill/>
          </a:ln>
        </p:spPr>
        <p:txBody>
          <a:bodyPr anchorCtr="0" anchor="ctr" bIns="45700" lIns="91425" spcFirstLastPara="1" rIns="91425" wrap="square" tIns="45700">
            <a:normAutofit fontScale="90000"/>
          </a:bodyPr>
          <a:lstStyle/>
          <a:p>
            <a:pPr indent="0" lvl="0" marL="0" rtl="0" algn="ctr">
              <a:spcBef>
                <a:spcPts val="0"/>
              </a:spcBef>
              <a:spcAft>
                <a:spcPts val="0"/>
              </a:spcAft>
              <a:buClr>
                <a:schemeClr val="dk2"/>
              </a:buClr>
              <a:buSzPct val="100000"/>
              <a:buFont typeface="Arial"/>
              <a:buNone/>
            </a:pPr>
            <a:r>
              <a:rPr lang="en-US">
                <a:latin typeface="Arial"/>
                <a:ea typeface="Arial"/>
                <a:cs typeface="Arial"/>
                <a:sym typeface="Arial"/>
              </a:rPr>
              <a:t>The “Righteousness of God”</a:t>
            </a:r>
            <a:br>
              <a:rPr lang="en-US">
                <a:latin typeface="Arial"/>
                <a:ea typeface="Arial"/>
                <a:cs typeface="Arial"/>
                <a:sym typeface="Arial"/>
              </a:rPr>
            </a:br>
            <a:r>
              <a:rPr lang="en-US"/>
              <a:t>(</a:t>
            </a:r>
            <a:r>
              <a:rPr i="1" lang="en-US" sz="3100">
                <a:latin typeface="Arial"/>
                <a:ea typeface="Arial"/>
                <a:cs typeface="Arial"/>
                <a:sym typeface="Arial"/>
              </a:rPr>
              <a:t>dikaiosynē theou</a:t>
            </a:r>
            <a:r>
              <a:rPr i="1" lang="en-US">
                <a:latin typeface="Times New Roman"/>
                <a:ea typeface="Times New Roman"/>
                <a:cs typeface="Times New Roman"/>
                <a:sym typeface="Times New Roman"/>
              </a:rPr>
              <a:t>)</a:t>
            </a:r>
            <a:endParaRPr/>
          </a:p>
        </p:txBody>
      </p:sp>
      <p:sp>
        <p:nvSpPr>
          <p:cNvPr id="237" name="Google Shape;237;p12"/>
          <p:cNvSpPr txBox="1"/>
          <p:nvPr/>
        </p:nvSpPr>
        <p:spPr>
          <a:xfrm>
            <a:off x="381000" y="1981200"/>
            <a:ext cx="8610600" cy="3539430"/>
          </a:xfrm>
          <a:prstGeom prst="rect">
            <a:avLst/>
          </a:prstGeom>
          <a:noFill/>
          <a:ln>
            <a:noFill/>
          </a:ln>
        </p:spPr>
        <p:txBody>
          <a:bodyPr anchorCtr="0" anchor="t" bIns="45700" lIns="91425" spcFirstLastPara="1" rIns="91425" wrap="square" tIns="45700">
            <a:spAutoFit/>
          </a:bodyPr>
          <a:lstStyle/>
          <a:p>
            <a:pPr indent="-457200" lvl="0" marL="457200" marR="0" rtl="0" algn="l">
              <a:spcBef>
                <a:spcPts val="0"/>
              </a:spcBef>
              <a:spcAft>
                <a:spcPts val="0"/>
              </a:spcAft>
              <a:buClr>
                <a:srgbClr val="775F55"/>
              </a:buClr>
              <a:buSzPts val="2800"/>
              <a:buFont typeface="Arial"/>
              <a:buChar char="•"/>
            </a:pPr>
            <a:r>
              <a:rPr lang="en-US" sz="2800">
                <a:solidFill>
                  <a:srgbClr val="775F55"/>
                </a:solidFill>
                <a:latin typeface="Twentieth Century"/>
                <a:ea typeface="Twentieth Century"/>
                <a:cs typeface="Twentieth Century"/>
                <a:sym typeface="Twentieth Century"/>
              </a:rPr>
              <a:t>“The Righteousness that belongs to God”</a:t>
            </a:r>
            <a:endParaRPr/>
          </a:p>
          <a:p>
            <a:pPr indent="0" lvl="1" marL="457200" marR="0" rtl="0" algn="l">
              <a:spcBef>
                <a:spcPts val="0"/>
              </a:spcBef>
              <a:spcAft>
                <a:spcPts val="0"/>
              </a:spcAft>
              <a:buNone/>
            </a:pPr>
            <a:r>
              <a:rPr b="0" i="0" lang="en-US" sz="2800" u="none" cap="none" strike="noStrike">
                <a:solidFill>
                  <a:srgbClr val="775F55"/>
                </a:solidFill>
                <a:latin typeface="Twentieth Century"/>
                <a:ea typeface="Twentieth Century"/>
                <a:cs typeface="Twentieth Century"/>
                <a:sym typeface="Twentieth Century"/>
              </a:rPr>
              <a:t>(His </a:t>
            </a:r>
            <a:r>
              <a:rPr b="1" i="0" lang="en-US" sz="2800" u="none" cap="none" strike="noStrike">
                <a:solidFill>
                  <a:schemeClr val="accent2"/>
                </a:solidFill>
                <a:latin typeface="Twentieth Century"/>
                <a:ea typeface="Twentieth Century"/>
                <a:cs typeface="Twentieth Century"/>
                <a:sym typeface="Twentieth Century"/>
              </a:rPr>
              <a:t>attribute </a:t>
            </a:r>
            <a:r>
              <a:rPr b="0" i="0" lang="en-US" sz="2800" u="none" cap="none" strike="noStrike">
                <a:solidFill>
                  <a:srgbClr val="775F55"/>
                </a:solidFill>
                <a:latin typeface="Twentieth Century"/>
                <a:ea typeface="Twentieth Century"/>
                <a:cs typeface="Twentieth Century"/>
                <a:sym typeface="Twentieth Century"/>
              </a:rPr>
              <a:t>of absolute justice)</a:t>
            </a:r>
            <a:endParaRPr/>
          </a:p>
          <a:p>
            <a:pPr indent="0" lvl="1" marL="457200" marR="0" rtl="0" algn="l">
              <a:spcBef>
                <a:spcPts val="0"/>
              </a:spcBef>
              <a:spcAft>
                <a:spcPts val="0"/>
              </a:spcAft>
              <a:buNone/>
            </a:pPr>
            <a:r>
              <a:t/>
            </a:r>
            <a:endParaRPr b="0" i="0" sz="2800" u="none" cap="none" strike="noStrike">
              <a:solidFill>
                <a:srgbClr val="775F55"/>
              </a:solidFill>
              <a:latin typeface="Twentieth Century"/>
              <a:ea typeface="Twentieth Century"/>
              <a:cs typeface="Twentieth Century"/>
              <a:sym typeface="Twentieth Century"/>
            </a:endParaRPr>
          </a:p>
          <a:p>
            <a:pPr indent="-457200" lvl="0" marL="457200" marR="0" rtl="0" algn="l">
              <a:spcBef>
                <a:spcPts val="0"/>
              </a:spcBef>
              <a:spcAft>
                <a:spcPts val="0"/>
              </a:spcAft>
              <a:buClr>
                <a:srgbClr val="775F55"/>
              </a:buClr>
              <a:buSzPts val="2800"/>
              <a:buFont typeface="Arial"/>
              <a:buChar char="•"/>
            </a:pPr>
            <a:r>
              <a:rPr lang="en-US" sz="2800">
                <a:solidFill>
                  <a:srgbClr val="775F55"/>
                </a:solidFill>
                <a:latin typeface="Twentieth Century"/>
                <a:ea typeface="Twentieth Century"/>
                <a:cs typeface="Twentieth Century"/>
                <a:sym typeface="Twentieth Century"/>
              </a:rPr>
              <a:t>“The Righteousness that comes from God”</a:t>
            </a:r>
            <a:endParaRPr/>
          </a:p>
          <a:p>
            <a:pPr indent="0" lvl="1" marL="457200" marR="0" rtl="0" algn="l">
              <a:spcBef>
                <a:spcPts val="0"/>
              </a:spcBef>
              <a:spcAft>
                <a:spcPts val="0"/>
              </a:spcAft>
              <a:buNone/>
            </a:pPr>
            <a:r>
              <a:rPr b="0" i="0" lang="en-US" sz="2800" u="none" cap="none" strike="noStrike">
                <a:solidFill>
                  <a:srgbClr val="775F55"/>
                </a:solidFill>
                <a:latin typeface="Twentieth Century"/>
                <a:ea typeface="Twentieth Century"/>
                <a:cs typeface="Twentieth Century"/>
                <a:sym typeface="Twentieth Century"/>
              </a:rPr>
              <a:t>(The righteous </a:t>
            </a:r>
            <a:r>
              <a:rPr b="1" i="0" lang="en-US" sz="2800" u="none" cap="none" strike="noStrike">
                <a:solidFill>
                  <a:schemeClr val="accent2"/>
                </a:solidFill>
                <a:latin typeface="Twentieth Century"/>
                <a:ea typeface="Twentieth Century"/>
                <a:cs typeface="Twentieth Century"/>
                <a:sym typeface="Twentieth Century"/>
              </a:rPr>
              <a:t>status</a:t>
            </a:r>
            <a:r>
              <a:rPr b="0" i="0" lang="en-US" sz="2800" u="none" cap="none" strike="noStrike">
                <a:solidFill>
                  <a:srgbClr val="775F55"/>
                </a:solidFill>
                <a:latin typeface="Twentieth Century"/>
                <a:ea typeface="Twentieth Century"/>
                <a:cs typeface="Twentieth Century"/>
                <a:sym typeface="Twentieth Century"/>
              </a:rPr>
              <a:t> that God gives us) </a:t>
            </a:r>
            <a:endParaRPr/>
          </a:p>
          <a:p>
            <a:pPr indent="-279400" lvl="0" marL="457200" marR="0" rtl="0" algn="l">
              <a:spcBef>
                <a:spcPts val="0"/>
              </a:spcBef>
              <a:spcAft>
                <a:spcPts val="0"/>
              </a:spcAft>
              <a:buClr>
                <a:schemeClr val="dk1"/>
              </a:buClr>
              <a:buSzPts val="2800"/>
              <a:buFont typeface="Arial"/>
              <a:buNone/>
            </a:pPr>
            <a:r>
              <a:t/>
            </a:r>
            <a:endParaRPr sz="2800">
              <a:solidFill>
                <a:srgbClr val="775F55"/>
              </a:solidFill>
              <a:latin typeface="Twentieth Century"/>
              <a:ea typeface="Twentieth Century"/>
              <a:cs typeface="Twentieth Century"/>
              <a:sym typeface="Twentieth Century"/>
            </a:endParaRPr>
          </a:p>
          <a:p>
            <a:pPr indent="-457200" lvl="0" marL="457200" marR="0" rtl="0" algn="l">
              <a:spcBef>
                <a:spcPts val="0"/>
              </a:spcBef>
              <a:spcAft>
                <a:spcPts val="0"/>
              </a:spcAft>
              <a:buClr>
                <a:srgbClr val="775F55"/>
              </a:buClr>
              <a:buSzPts val="2800"/>
              <a:buFont typeface="Arial"/>
              <a:buChar char="•"/>
            </a:pPr>
            <a:r>
              <a:rPr lang="en-US" sz="2800">
                <a:solidFill>
                  <a:srgbClr val="775F55"/>
                </a:solidFill>
                <a:latin typeface="Twentieth Century"/>
                <a:ea typeface="Twentieth Century"/>
                <a:cs typeface="Twentieth Century"/>
                <a:sym typeface="Twentieth Century"/>
              </a:rPr>
              <a:t>“The Righteousness being established by God”</a:t>
            </a:r>
            <a:endParaRPr/>
          </a:p>
          <a:p>
            <a:pPr indent="0" lvl="1" marL="457200" marR="0" rtl="0" algn="l">
              <a:spcBef>
                <a:spcPts val="0"/>
              </a:spcBef>
              <a:spcAft>
                <a:spcPts val="0"/>
              </a:spcAft>
              <a:buNone/>
            </a:pPr>
            <a:r>
              <a:rPr b="0" i="0" lang="en-US" sz="2800" u="none" cap="none" strike="noStrike">
                <a:solidFill>
                  <a:srgbClr val="775F55"/>
                </a:solidFill>
                <a:latin typeface="Twentieth Century"/>
                <a:ea typeface="Twentieth Century"/>
                <a:cs typeface="Twentieth Century"/>
                <a:sym typeface="Twentieth Century"/>
              </a:rPr>
              <a:t>(His </a:t>
            </a:r>
            <a:r>
              <a:rPr b="1" i="0" lang="en-US" sz="2800" u="none" cap="none" strike="noStrike">
                <a:solidFill>
                  <a:schemeClr val="accent2"/>
                </a:solidFill>
                <a:latin typeface="Twentieth Century"/>
                <a:ea typeface="Twentieth Century"/>
                <a:cs typeface="Twentieth Century"/>
                <a:sym typeface="Twentieth Century"/>
              </a:rPr>
              <a:t>act </a:t>
            </a:r>
            <a:r>
              <a:rPr b="0" i="0" lang="en-US" sz="2800" u="none" cap="none" strike="noStrike">
                <a:solidFill>
                  <a:srgbClr val="775F55"/>
                </a:solidFill>
                <a:latin typeface="Twentieth Century"/>
                <a:ea typeface="Twentieth Century"/>
                <a:cs typeface="Twentieth Century"/>
                <a:sym typeface="Twentieth Century"/>
              </a:rPr>
              <a:t>of putting his people “in the right”)</a:t>
            </a:r>
            <a:endParaRPr/>
          </a:p>
        </p:txBody>
      </p:sp>
      <p:sp>
        <p:nvSpPr>
          <p:cNvPr id="238" name="Google Shape;238;p12"/>
          <p:cNvSpPr txBox="1"/>
          <p:nvPr>
            <p:ph idx="11" type="ftr"/>
          </p:nvPr>
        </p:nvSpPr>
        <p:spPr>
          <a:xfrm>
            <a:off x="609600" y="6248206"/>
            <a:ext cx="5421083" cy="365125"/>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r>
              <a:rPr lang="en-US"/>
              <a:t>© Douglas Moo</a:t>
            </a:r>
            <a:endParaRP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42" name="Shape 242"/>
        <p:cNvGrpSpPr/>
        <p:nvPr/>
      </p:nvGrpSpPr>
      <p:grpSpPr>
        <a:xfrm>
          <a:off x="0" y="0"/>
          <a:ext cx="0" cy="0"/>
          <a:chOff x="0" y="0"/>
          <a:chExt cx="0" cy="0"/>
        </a:xfrm>
      </p:grpSpPr>
      <p:sp>
        <p:nvSpPr>
          <p:cNvPr id="243" name="Google Shape;243;p13"/>
          <p:cNvSpPr txBox="1"/>
          <p:nvPr>
            <p:ph type="title"/>
          </p:nvPr>
        </p:nvSpPr>
        <p:spPr>
          <a:xfrm>
            <a:off x="612648" y="228600"/>
            <a:ext cx="8153400" cy="990600"/>
          </a:xfrm>
          <a:prstGeom prst="rect">
            <a:avLst/>
          </a:prstGeom>
          <a:noFill/>
          <a:ln>
            <a:noFill/>
          </a:ln>
        </p:spPr>
        <p:txBody>
          <a:bodyPr anchorCtr="0" anchor="ctr" bIns="45700" lIns="91425" spcFirstLastPara="1" rIns="91425" wrap="square" tIns="45700">
            <a:normAutofit/>
          </a:bodyPr>
          <a:lstStyle/>
          <a:p>
            <a:pPr indent="0" lvl="0" marL="0" rtl="0" algn="l">
              <a:spcBef>
                <a:spcPts val="0"/>
              </a:spcBef>
              <a:spcAft>
                <a:spcPts val="0"/>
              </a:spcAft>
              <a:buClr>
                <a:schemeClr val="dk2"/>
              </a:buClr>
              <a:buSzPts val="4400"/>
              <a:buFont typeface="Twentieth Century"/>
              <a:buNone/>
            </a:pPr>
            <a:r>
              <a:rPr lang="en-US"/>
              <a:t>“Righteousness” Language</a:t>
            </a:r>
            <a:endParaRPr/>
          </a:p>
        </p:txBody>
      </p:sp>
      <p:sp>
        <p:nvSpPr>
          <p:cNvPr id="244" name="Google Shape;244;p13"/>
          <p:cNvSpPr txBox="1"/>
          <p:nvPr>
            <p:ph idx="1" type="body"/>
          </p:nvPr>
        </p:nvSpPr>
        <p:spPr>
          <a:xfrm>
            <a:off x="612648" y="1600200"/>
            <a:ext cx="8153400" cy="4495800"/>
          </a:xfrm>
          <a:prstGeom prst="rect">
            <a:avLst/>
          </a:prstGeom>
          <a:noFill/>
          <a:ln>
            <a:noFill/>
          </a:ln>
        </p:spPr>
        <p:txBody>
          <a:bodyPr anchorCtr="0" anchor="t" bIns="45700" lIns="91425" spcFirstLastPara="1" rIns="91425" wrap="square" tIns="45700">
            <a:normAutofit/>
          </a:bodyPr>
          <a:lstStyle/>
          <a:p>
            <a:pPr indent="0" lvl="0" marL="0" rtl="0" algn="l">
              <a:spcBef>
                <a:spcPts val="0"/>
              </a:spcBef>
              <a:spcAft>
                <a:spcPts val="0"/>
              </a:spcAft>
              <a:buSzPts val="1740"/>
              <a:buNone/>
            </a:pPr>
            <a:r>
              <a:rPr lang="en-US"/>
              <a:t>         </a:t>
            </a:r>
            <a:endParaRPr/>
          </a:p>
          <a:p>
            <a:pPr indent="0" lvl="0" marL="0" rtl="0" algn="l">
              <a:spcBef>
                <a:spcPts val="700"/>
              </a:spcBef>
              <a:spcAft>
                <a:spcPts val="0"/>
              </a:spcAft>
              <a:buSzPts val="2160"/>
              <a:buNone/>
            </a:pPr>
            <a:r>
              <a:rPr lang="en-US" sz="3600" u="sng"/>
              <a:t>English</a:t>
            </a:r>
            <a:r>
              <a:rPr lang="en-US" sz="3600"/>
              <a:t>                   </a:t>
            </a:r>
            <a:r>
              <a:rPr lang="en-US" sz="3600" u="sng"/>
              <a:t>Greek</a:t>
            </a:r>
            <a:endParaRPr/>
          </a:p>
          <a:p>
            <a:pPr indent="0" lvl="0" marL="0" rtl="0" algn="l">
              <a:spcBef>
                <a:spcPts val="700"/>
              </a:spcBef>
              <a:spcAft>
                <a:spcPts val="0"/>
              </a:spcAft>
              <a:buSzPts val="2160"/>
              <a:buNone/>
            </a:pPr>
            <a:r>
              <a:rPr lang="en-US" sz="3600"/>
              <a:t>righteousness          </a:t>
            </a:r>
            <a:r>
              <a:rPr i="1" lang="en-US" sz="3200" u="sng">
                <a:latin typeface="Arial"/>
                <a:ea typeface="Arial"/>
                <a:cs typeface="Arial"/>
                <a:sym typeface="Arial"/>
              </a:rPr>
              <a:t>dik</a:t>
            </a:r>
            <a:r>
              <a:rPr i="1" lang="en-US" sz="3200">
                <a:latin typeface="Arial"/>
                <a:ea typeface="Arial"/>
                <a:cs typeface="Arial"/>
                <a:sym typeface="Arial"/>
              </a:rPr>
              <a:t>aiosynē</a:t>
            </a:r>
            <a:endParaRPr i="1" sz="3200">
              <a:latin typeface="Arial"/>
              <a:ea typeface="Arial"/>
              <a:cs typeface="Arial"/>
              <a:sym typeface="Arial"/>
            </a:endParaRPr>
          </a:p>
          <a:p>
            <a:pPr indent="0" lvl="0" marL="0" rtl="0" algn="l">
              <a:spcBef>
                <a:spcPts val="700"/>
              </a:spcBef>
              <a:spcAft>
                <a:spcPts val="0"/>
              </a:spcAft>
              <a:buSzPts val="2160"/>
              <a:buNone/>
            </a:pPr>
            <a:r>
              <a:rPr lang="en-US" sz="3600"/>
              <a:t>righteous, just          </a:t>
            </a:r>
            <a:r>
              <a:rPr i="1" lang="en-US" sz="3200" u="sng">
                <a:latin typeface="Arial"/>
                <a:ea typeface="Arial"/>
                <a:cs typeface="Arial"/>
                <a:sym typeface="Arial"/>
              </a:rPr>
              <a:t>dik</a:t>
            </a:r>
            <a:r>
              <a:rPr i="1" lang="en-US" sz="3200">
                <a:latin typeface="Arial"/>
                <a:ea typeface="Arial"/>
                <a:cs typeface="Arial"/>
                <a:sym typeface="Arial"/>
              </a:rPr>
              <a:t>aios</a:t>
            </a:r>
            <a:endParaRPr i="1" sz="3200">
              <a:latin typeface="Arial"/>
              <a:ea typeface="Arial"/>
              <a:cs typeface="Arial"/>
              <a:sym typeface="Arial"/>
            </a:endParaRPr>
          </a:p>
          <a:p>
            <a:pPr indent="0" lvl="0" marL="0" rtl="0" algn="l">
              <a:spcBef>
                <a:spcPts val="700"/>
              </a:spcBef>
              <a:spcAft>
                <a:spcPts val="0"/>
              </a:spcAft>
              <a:buSzPts val="2160"/>
              <a:buNone/>
            </a:pPr>
            <a:r>
              <a:rPr lang="en-US" sz="3600"/>
              <a:t> justify </a:t>
            </a:r>
            <a:r>
              <a:rPr lang="en-US" sz="3200">
                <a:latin typeface="Arial"/>
                <a:ea typeface="Arial"/>
                <a:cs typeface="Arial"/>
                <a:sym typeface="Arial"/>
              </a:rPr>
              <a:t>                        </a:t>
            </a:r>
            <a:r>
              <a:rPr i="1" lang="en-US" sz="3200" u="sng">
                <a:latin typeface="Arial"/>
                <a:ea typeface="Arial"/>
                <a:cs typeface="Arial"/>
                <a:sym typeface="Arial"/>
              </a:rPr>
              <a:t>dik</a:t>
            </a:r>
            <a:r>
              <a:rPr i="1" lang="en-US" sz="3200">
                <a:latin typeface="Arial"/>
                <a:ea typeface="Arial"/>
                <a:cs typeface="Arial"/>
                <a:sym typeface="Arial"/>
              </a:rPr>
              <a:t>aioō</a:t>
            </a:r>
            <a:endParaRPr sz="3200">
              <a:latin typeface="Arial"/>
              <a:ea typeface="Arial"/>
              <a:cs typeface="Arial"/>
              <a:sym typeface="Arial"/>
            </a:endParaRPr>
          </a:p>
        </p:txBody>
      </p:sp>
      <p:sp>
        <p:nvSpPr>
          <p:cNvPr id="245" name="Google Shape;245;p13"/>
          <p:cNvSpPr/>
          <p:nvPr/>
        </p:nvSpPr>
        <p:spPr>
          <a:xfrm>
            <a:off x="3200400" y="3009900"/>
            <a:ext cx="1066800" cy="228600"/>
          </a:xfrm>
          <a:prstGeom prst="leftArrow">
            <a:avLst>
              <a:gd fmla="val 50000" name="adj1"/>
              <a:gd fmla="val 50000" name="adj2"/>
            </a:avLst>
          </a:prstGeom>
          <a:solidFill>
            <a:schemeClr val="accent1"/>
          </a:solidFill>
          <a:ln cap="flat" cmpd="sng" w="19050">
            <a:solidFill>
              <a:srgbClr val="6C8499"/>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Twentieth Century"/>
              <a:ea typeface="Twentieth Century"/>
              <a:cs typeface="Twentieth Century"/>
              <a:sym typeface="Twentieth Century"/>
            </a:endParaRPr>
          </a:p>
        </p:txBody>
      </p:sp>
      <p:sp>
        <p:nvSpPr>
          <p:cNvPr id="246" name="Google Shape;246;p13"/>
          <p:cNvSpPr/>
          <p:nvPr/>
        </p:nvSpPr>
        <p:spPr>
          <a:xfrm>
            <a:off x="3200400" y="3657600"/>
            <a:ext cx="1066800" cy="228600"/>
          </a:xfrm>
          <a:prstGeom prst="leftArrow">
            <a:avLst>
              <a:gd fmla="val 50000" name="adj1"/>
              <a:gd fmla="val 50000" name="adj2"/>
            </a:avLst>
          </a:prstGeom>
          <a:solidFill>
            <a:schemeClr val="accent1"/>
          </a:solidFill>
          <a:ln cap="flat" cmpd="sng" w="19050">
            <a:solidFill>
              <a:srgbClr val="6C8499"/>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Twentieth Century"/>
              <a:ea typeface="Twentieth Century"/>
              <a:cs typeface="Twentieth Century"/>
              <a:sym typeface="Twentieth Century"/>
            </a:endParaRPr>
          </a:p>
        </p:txBody>
      </p:sp>
      <p:sp>
        <p:nvSpPr>
          <p:cNvPr id="247" name="Google Shape;247;p13"/>
          <p:cNvSpPr/>
          <p:nvPr/>
        </p:nvSpPr>
        <p:spPr>
          <a:xfrm>
            <a:off x="1905000" y="4286250"/>
            <a:ext cx="2438400" cy="190500"/>
          </a:xfrm>
          <a:prstGeom prst="leftArrow">
            <a:avLst>
              <a:gd fmla="val 50000" name="adj1"/>
              <a:gd fmla="val 50000" name="adj2"/>
            </a:avLst>
          </a:prstGeom>
          <a:solidFill>
            <a:schemeClr val="accent1"/>
          </a:solidFill>
          <a:ln cap="flat" cmpd="sng" w="19050">
            <a:solidFill>
              <a:srgbClr val="6C8499"/>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Twentieth Century"/>
              <a:ea typeface="Twentieth Century"/>
              <a:cs typeface="Twentieth Century"/>
              <a:sym typeface="Twentieth Century"/>
            </a:endParaRPr>
          </a:p>
        </p:txBody>
      </p:sp>
      <p:sp>
        <p:nvSpPr>
          <p:cNvPr id="248" name="Google Shape;248;p13"/>
          <p:cNvSpPr txBox="1"/>
          <p:nvPr>
            <p:ph idx="11" type="ftr"/>
          </p:nvPr>
        </p:nvSpPr>
        <p:spPr>
          <a:xfrm>
            <a:off x="609600" y="6248206"/>
            <a:ext cx="5421083" cy="365125"/>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r>
              <a:rPr lang="en-US"/>
              <a:t>© Douglas Moo</a:t>
            </a:r>
            <a:endParaRPr/>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52" name="Shape 252"/>
        <p:cNvGrpSpPr/>
        <p:nvPr/>
      </p:nvGrpSpPr>
      <p:grpSpPr>
        <a:xfrm>
          <a:off x="0" y="0"/>
          <a:ext cx="0" cy="0"/>
          <a:chOff x="0" y="0"/>
          <a:chExt cx="0" cy="0"/>
        </a:xfrm>
      </p:grpSpPr>
      <p:sp>
        <p:nvSpPr>
          <p:cNvPr id="253" name="Google Shape;253;p14"/>
          <p:cNvSpPr txBox="1"/>
          <p:nvPr>
            <p:ph type="title"/>
          </p:nvPr>
        </p:nvSpPr>
        <p:spPr>
          <a:xfrm>
            <a:off x="612648" y="228600"/>
            <a:ext cx="8153400" cy="990600"/>
          </a:xfrm>
          <a:prstGeom prst="rect">
            <a:avLst/>
          </a:prstGeom>
          <a:noFill/>
          <a:ln>
            <a:noFill/>
          </a:ln>
        </p:spPr>
        <p:txBody>
          <a:bodyPr anchorCtr="0" anchor="ctr" bIns="45700" lIns="91425" spcFirstLastPara="1" rIns="91425" wrap="square" tIns="45700">
            <a:normAutofit/>
          </a:bodyPr>
          <a:lstStyle/>
          <a:p>
            <a:pPr indent="0" lvl="0" marL="0" rtl="0" algn="ctr">
              <a:spcBef>
                <a:spcPts val="0"/>
              </a:spcBef>
              <a:spcAft>
                <a:spcPts val="0"/>
              </a:spcAft>
              <a:buClr>
                <a:schemeClr val="dk2"/>
              </a:buClr>
              <a:buSzPts val="4400"/>
              <a:buFont typeface="Twentieth Century"/>
              <a:buNone/>
            </a:pPr>
            <a:r>
              <a:rPr lang="en-US"/>
              <a:t>“God’s Righteousness” in the OT</a:t>
            </a:r>
            <a:endParaRPr/>
          </a:p>
        </p:txBody>
      </p:sp>
      <p:sp>
        <p:nvSpPr>
          <p:cNvPr id="254" name="Google Shape;254;p14"/>
          <p:cNvSpPr txBox="1"/>
          <p:nvPr/>
        </p:nvSpPr>
        <p:spPr>
          <a:xfrm>
            <a:off x="0" y="1447800"/>
            <a:ext cx="9144000" cy="646331"/>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lang="en-US" sz="3600">
                <a:solidFill>
                  <a:srgbClr val="775F55"/>
                </a:solidFill>
                <a:latin typeface="Twentieth Century"/>
                <a:ea typeface="Twentieth Century"/>
                <a:cs typeface="Twentieth Century"/>
                <a:sym typeface="Twentieth Century"/>
              </a:rPr>
              <a:t>Faithfulness to his own Character and Purposes</a:t>
            </a:r>
            <a:endParaRPr sz="3600">
              <a:solidFill>
                <a:srgbClr val="775F55"/>
              </a:solidFill>
              <a:latin typeface="Twentieth Century"/>
              <a:ea typeface="Twentieth Century"/>
              <a:cs typeface="Twentieth Century"/>
              <a:sym typeface="Twentieth Century"/>
            </a:endParaRPr>
          </a:p>
        </p:txBody>
      </p:sp>
      <p:sp>
        <p:nvSpPr>
          <p:cNvPr id="255" name="Google Shape;255;p14"/>
          <p:cNvSpPr txBox="1"/>
          <p:nvPr/>
        </p:nvSpPr>
        <p:spPr>
          <a:xfrm>
            <a:off x="2362200" y="2057400"/>
            <a:ext cx="4495800" cy="584776"/>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lang="en-US" sz="3200">
                <a:solidFill>
                  <a:srgbClr val="775F55"/>
                </a:solidFill>
                <a:latin typeface="Twentieth Century"/>
                <a:ea typeface="Twentieth Century"/>
                <a:cs typeface="Twentieth Century"/>
                <a:sym typeface="Twentieth Century"/>
              </a:rPr>
              <a:t>Psalm 50:4-6 (&amp; Context)</a:t>
            </a:r>
            <a:endParaRPr sz="3200">
              <a:solidFill>
                <a:srgbClr val="775F55"/>
              </a:solidFill>
              <a:latin typeface="Twentieth Century"/>
              <a:ea typeface="Twentieth Century"/>
              <a:cs typeface="Twentieth Century"/>
              <a:sym typeface="Twentieth Century"/>
            </a:endParaRPr>
          </a:p>
        </p:txBody>
      </p:sp>
      <p:sp>
        <p:nvSpPr>
          <p:cNvPr id="256" name="Google Shape;256;p14"/>
          <p:cNvSpPr txBox="1"/>
          <p:nvPr/>
        </p:nvSpPr>
        <p:spPr>
          <a:xfrm>
            <a:off x="0" y="2779455"/>
            <a:ext cx="9144000" cy="2554545"/>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lang="en-US" sz="3200">
                <a:solidFill>
                  <a:schemeClr val="dk1"/>
                </a:solidFill>
                <a:latin typeface="Twentieth Century"/>
                <a:ea typeface="Twentieth Century"/>
                <a:cs typeface="Twentieth Century"/>
                <a:sym typeface="Twentieth Century"/>
              </a:rPr>
              <a:t>He summons the heavens above, and the earth, that he may judge his people: “Gather to me this consecrated people, who made a covenant with me by sacrifice.” And the heavens proclaim</a:t>
            </a:r>
            <a:r>
              <a:rPr b="1" lang="en-US" sz="3200">
                <a:solidFill>
                  <a:schemeClr val="accent2"/>
                </a:solidFill>
                <a:latin typeface="Twentieth Century"/>
                <a:ea typeface="Twentieth Century"/>
                <a:cs typeface="Twentieth Century"/>
                <a:sym typeface="Twentieth Century"/>
              </a:rPr>
              <a:t> his righteousness</a:t>
            </a:r>
            <a:r>
              <a:rPr lang="en-US" sz="3200">
                <a:solidFill>
                  <a:schemeClr val="dk1"/>
                </a:solidFill>
                <a:latin typeface="Twentieth Century"/>
                <a:ea typeface="Twentieth Century"/>
                <a:cs typeface="Twentieth Century"/>
                <a:sym typeface="Twentieth Century"/>
              </a:rPr>
              <a:t>, for he is a God of justice.</a:t>
            </a:r>
            <a:endParaRPr sz="3200">
              <a:solidFill>
                <a:schemeClr val="dk1"/>
              </a:solidFill>
              <a:latin typeface="Twentieth Century"/>
              <a:ea typeface="Twentieth Century"/>
              <a:cs typeface="Twentieth Century"/>
              <a:sym typeface="Twentieth Century"/>
            </a:endParaRPr>
          </a:p>
        </p:txBody>
      </p:sp>
      <p:sp>
        <p:nvSpPr>
          <p:cNvPr id="257" name="Google Shape;257;p14"/>
          <p:cNvSpPr txBox="1"/>
          <p:nvPr/>
        </p:nvSpPr>
        <p:spPr>
          <a:xfrm>
            <a:off x="0" y="5358824"/>
            <a:ext cx="6324600" cy="584776"/>
          </a:xfrm>
          <a:prstGeom prst="rect">
            <a:avLst/>
          </a:prstGeom>
          <a:noFill/>
          <a:ln>
            <a:noFill/>
          </a:ln>
        </p:spPr>
        <p:txBody>
          <a:bodyPr anchorCtr="0" anchor="t" bIns="45700" lIns="91425" spcFirstLastPara="1" rIns="91425" wrap="square" tIns="45700">
            <a:spAutoFit/>
          </a:bodyPr>
          <a:lstStyle/>
          <a:p>
            <a:pPr indent="-457200" lvl="0" marL="457200" marR="0" rtl="0" algn="ctr">
              <a:spcBef>
                <a:spcPts val="0"/>
              </a:spcBef>
              <a:spcAft>
                <a:spcPts val="0"/>
              </a:spcAft>
              <a:buClr>
                <a:srgbClr val="775F55"/>
              </a:buClr>
              <a:buSzPts val="3200"/>
              <a:buFont typeface="Arial"/>
              <a:buChar char="•"/>
            </a:pPr>
            <a:r>
              <a:rPr lang="en-US" sz="3200">
                <a:solidFill>
                  <a:srgbClr val="775F55"/>
                </a:solidFill>
                <a:latin typeface="Twentieth Century"/>
                <a:ea typeface="Twentieth Century"/>
                <a:cs typeface="Twentieth Century"/>
                <a:sym typeface="Twentieth Century"/>
              </a:rPr>
              <a:t>Vindication of the faithful (v. 15)</a:t>
            </a:r>
            <a:endParaRPr sz="3200">
              <a:solidFill>
                <a:srgbClr val="775F55"/>
              </a:solidFill>
              <a:latin typeface="Twentieth Century"/>
              <a:ea typeface="Twentieth Century"/>
              <a:cs typeface="Twentieth Century"/>
              <a:sym typeface="Twentieth Century"/>
            </a:endParaRPr>
          </a:p>
        </p:txBody>
      </p:sp>
      <p:sp>
        <p:nvSpPr>
          <p:cNvPr id="258" name="Google Shape;258;p14"/>
          <p:cNvSpPr txBox="1"/>
          <p:nvPr/>
        </p:nvSpPr>
        <p:spPr>
          <a:xfrm>
            <a:off x="-76200" y="5791200"/>
            <a:ext cx="7543800" cy="584776"/>
          </a:xfrm>
          <a:prstGeom prst="rect">
            <a:avLst/>
          </a:prstGeom>
          <a:noFill/>
          <a:ln>
            <a:noFill/>
          </a:ln>
        </p:spPr>
        <p:txBody>
          <a:bodyPr anchorCtr="0" anchor="t" bIns="45700" lIns="91425" spcFirstLastPara="1" rIns="91425" wrap="square" tIns="45700">
            <a:spAutoFit/>
          </a:bodyPr>
          <a:lstStyle/>
          <a:p>
            <a:pPr indent="-457200" lvl="0" marL="457200" marR="0" rtl="0" algn="ctr">
              <a:spcBef>
                <a:spcPts val="0"/>
              </a:spcBef>
              <a:spcAft>
                <a:spcPts val="0"/>
              </a:spcAft>
              <a:buClr>
                <a:srgbClr val="775F55"/>
              </a:buClr>
              <a:buSzPts val="3200"/>
              <a:buFont typeface="Arial"/>
              <a:buChar char="•"/>
            </a:pPr>
            <a:r>
              <a:rPr lang="en-US" sz="3200">
                <a:solidFill>
                  <a:srgbClr val="775F55"/>
                </a:solidFill>
                <a:latin typeface="Twentieth Century"/>
                <a:ea typeface="Twentieth Century"/>
                <a:cs typeface="Twentieth Century"/>
                <a:sym typeface="Twentieth Century"/>
              </a:rPr>
              <a:t>Condemnation of the wicked (v. 16-23)</a:t>
            </a:r>
            <a:endParaRPr sz="3200">
              <a:solidFill>
                <a:srgbClr val="775F55"/>
              </a:solidFill>
              <a:latin typeface="Twentieth Century"/>
              <a:ea typeface="Twentieth Century"/>
              <a:cs typeface="Twentieth Century"/>
              <a:sym typeface="Twentieth Century"/>
            </a:endParaRPr>
          </a:p>
        </p:txBody>
      </p:sp>
      <p:sp>
        <p:nvSpPr>
          <p:cNvPr id="259" name="Google Shape;259;p14"/>
          <p:cNvSpPr txBox="1"/>
          <p:nvPr>
            <p:ph idx="11" type="ftr"/>
          </p:nvPr>
        </p:nvSpPr>
        <p:spPr>
          <a:xfrm>
            <a:off x="609600" y="6248206"/>
            <a:ext cx="5421083" cy="365125"/>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r>
              <a:rPr lang="en-US"/>
              <a:t>© Douglas Moo</a:t>
            </a:r>
            <a:endParaRPr/>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63" name="Shape 263"/>
        <p:cNvGrpSpPr/>
        <p:nvPr/>
      </p:nvGrpSpPr>
      <p:grpSpPr>
        <a:xfrm>
          <a:off x="0" y="0"/>
          <a:ext cx="0" cy="0"/>
          <a:chOff x="0" y="0"/>
          <a:chExt cx="0" cy="0"/>
        </a:xfrm>
      </p:grpSpPr>
      <p:sp>
        <p:nvSpPr>
          <p:cNvPr id="264" name="Google Shape;264;p15"/>
          <p:cNvSpPr txBox="1"/>
          <p:nvPr>
            <p:ph type="title"/>
          </p:nvPr>
        </p:nvSpPr>
        <p:spPr>
          <a:xfrm>
            <a:off x="612648" y="228600"/>
            <a:ext cx="8153400" cy="990600"/>
          </a:xfrm>
          <a:prstGeom prst="rect">
            <a:avLst/>
          </a:prstGeom>
          <a:noFill/>
          <a:ln>
            <a:noFill/>
          </a:ln>
        </p:spPr>
        <p:txBody>
          <a:bodyPr anchorCtr="0" anchor="ctr" bIns="45700" lIns="91425" spcFirstLastPara="1" rIns="91425" wrap="square" tIns="45700">
            <a:normAutofit/>
          </a:bodyPr>
          <a:lstStyle/>
          <a:p>
            <a:pPr indent="0" lvl="0" marL="0" rtl="0" algn="ctr">
              <a:spcBef>
                <a:spcPts val="0"/>
              </a:spcBef>
              <a:spcAft>
                <a:spcPts val="0"/>
              </a:spcAft>
              <a:buClr>
                <a:schemeClr val="dk2"/>
              </a:buClr>
              <a:buSzPts val="4400"/>
              <a:buFont typeface="Twentieth Century"/>
              <a:buNone/>
            </a:pPr>
            <a:r>
              <a:rPr lang="en-US"/>
              <a:t>“God’s Righteousness” in the OT</a:t>
            </a:r>
            <a:endParaRPr/>
          </a:p>
        </p:txBody>
      </p:sp>
      <p:sp>
        <p:nvSpPr>
          <p:cNvPr id="265" name="Google Shape;265;p15"/>
          <p:cNvSpPr txBox="1"/>
          <p:nvPr/>
        </p:nvSpPr>
        <p:spPr>
          <a:xfrm>
            <a:off x="0" y="1447800"/>
            <a:ext cx="9144000" cy="646331"/>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lang="en-US" sz="3600">
                <a:solidFill>
                  <a:srgbClr val="775F55"/>
                </a:solidFill>
                <a:latin typeface="Twentieth Century"/>
                <a:ea typeface="Twentieth Century"/>
                <a:cs typeface="Twentieth Century"/>
                <a:sym typeface="Twentieth Century"/>
              </a:rPr>
              <a:t>Eschatological Vindication</a:t>
            </a:r>
            <a:endParaRPr sz="3600">
              <a:solidFill>
                <a:srgbClr val="775F55"/>
              </a:solidFill>
              <a:latin typeface="Twentieth Century"/>
              <a:ea typeface="Twentieth Century"/>
              <a:cs typeface="Twentieth Century"/>
              <a:sym typeface="Twentieth Century"/>
            </a:endParaRPr>
          </a:p>
        </p:txBody>
      </p:sp>
      <p:sp>
        <p:nvSpPr>
          <p:cNvPr id="266" name="Google Shape;266;p15"/>
          <p:cNvSpPr txBox="1"/>
          <p:nvPr/>
        </p:nvSpPr>
        <p:spPr>
          <a:xfrm>
            <a:off x="2362200" y="2057400"/>
            <a:ext cx="4495800" cy="584776"/>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lang="en-US" sz="3200">
                <a:solidFill>
                  <a:srgbClr val="775F55"/>
                </a:solidFill>
                <a:latin typeface="Twentieth Century"/>
                <a:ea typeface="Twentieth Century"/>
                <a:cs typeface="Twentieth Century"/>
                <a:sym typeface="Twentieth Century"/>
              </a:rPr>
              <a:t>Isaiah 51:4-8</a:t>
            </a:r>
            <a:endParaRPr sz="3200">
              <a:solidFill>
                <a:srgbClr val="775F55"/>
              </a:solidFill>
              <a:latin typeface="Twentieth Century"/>
              <a:ea typeface="Twentieth Century"/>
              <a:cs typeface="Twentieth Century"/>
              <a:sym typeface="Twentieth Century"/>
            </a:endParaRPr>
          </a:p>
        </p:txBody>
      </p:sp>
      <p:sp>
        <p:nvSpPr>
          <p:cNvPr id="267" name="Google Shape;267;p15"/>
          <p:cNvSpPr txBox="1"/>
          <p:nvPr/>
        </p:nvSpPr>
        <p:spPr>
          <a:xfrm>
            <a:off x="0" y="2582882"/>
            <a:ext cx="9144000" cy="3046988"/>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baseline="30000" lang="en-US" sz="2400">
                <a:solidFill>
                  <a:schemeClr val="dk1"/>
                </a:solidFill>
                <a:latin typeface="Twentieth Century"/>
                <a:ea typeface="Twentieth Century"/>
                <a:cs typeface="Twentieth Century"/>
                <a:sym typeface="Twentieth Century"/>
              </a:rPr>
              <a:t>4</a:t>
            </a:r>
            <a:r>
              <a:rPr lang="en-US" sz="2400">
                <a:solidFill>
                  <a:schemeClr val="dk1"/>
                </a:solidFill>
                <a:latin typeface="Twentieth Century"/>
                <a:ea typeface="Twentieth Century"/>
                <a:cs typeface="Twentieth Century"/>
                <a:sym typeface="Twentieth Century"/>
              </a:rPr>
              <a:t>“Listen to me, my people; hear me, my nation: Instruction will go out from me; my justice will become a light to the nations. </a:t>
            </a:r>
            <a:r>
              <a:rPr baseline="30000" lang="en-US" sz="2400">
                <a:solidFill>
                  <a:schemeClr val="dk1"/>
                </a:solidFill>
                <a:latin typeface="Twentieth Century"/>
                <a:ea typeface="Twentieth Century"/>
                <a:cs typeface="Twentieth Century"/>
                <a:sym typeface="Twentieth Century"/>
              </a:rPr>
              <a:t>5</a:t>
            </a:r>
            <a:r>
              <a:rPr b="1" lang="en-US" sz="2400">
                <a:solidFill>
                  <a:schemeClr val="accent2"/>
                </a:solidFill>
                <a:latin typeface="Twentieth Century"/>
                <a:ea typeface="Twentieth Century"/>
                <a:cs typeface="Twentieth Century"/>
                <a:sym typeface="Twentieth Century"/>
              </a:rPr>
              <a:t>My righteousness</a:t>
            </a:r>
            <a:r>
              <a:rPr lang="en-US" sz="2400">
                <a:solidFill>
                  <a:schemeClr val="dk1"/>
                </a:solidFill>
                <a:latin typeface="Twentieth Century"/>
                <a:ea typeface="Twentieth Century"/>
                <a:cs typeface="Twentieth Century"/>
                <a:sym typeface="Twentieth Century"/>
              </a:rPr>
              <a:t> draws near speedily, my salvation is on the way, and my arm will bring justice to the nations. The islands will look to me and wait in hope for my arm. </a:t>
            </a:r>
            <a:r>
              <a:rPr baseline="30000" lang="en-US" sz="2400">
                <a:solidFill>
                  <a:schemeClr val="dk1"/>
                </a:solidFill>
                <a:latin typeface="Twentieth Century"/>
                <a:ea typeface="Twentieth Century"/>
                <a:cs typeface="Twentieth Century"/>
                <a:sym typeface="Twentieth Century"/>
              </a:rPr>
              <a:t>6</a:t>
            </a:r>
            <a:r>
              <a:rPr lang="en-US" sz="2400">
                <a:solidFill>
                  <a:schemeClr val="dk1"/>
                </a:solidFill>
                <a:latin typeface="Twentieth Century"/>
                <a:ea typeface="Twentieth Century"/>
                <a:cs typeface="Twentieth Century"/>
                <a:sym typeface="Twentieth Century"/>
              </a:rPr>
              <a:t>Lift up your eyes to the heavens, look at the earth beneath; the heavens will vanish like smoke, the earth will wear out like a garment and its inhabitants die like flies. But my salvation will last forever, </a:t>
            </a:r>
            <a:r>
              <a:rPr b="1" lang="en-US" sz="2400">
                <a:solidFill>
                  <a:schemeClr val="accent2"/>
                </a:solidFill>
                <a:latin typeface="Twentieth Century"/>
                <a:ea typeface="Twentieth Century"/>
                <a:cs typeface="Twentieth Century"/>
                <a:sym typeface="Twentieth Century"/>
              </a:rPr>
              <a:t>my righteousness</a:t>
            </a:r>
            <a:r>
              <a:rPr lang="en-US" sz="2400">
                <a:solidFill>
                  <a:schemeClr val="dk1"/>
                </a:solidFill>
                <a:latin typeface="Twentieth Century"/>
                <a:ea typeface="Twentieth Century"/>
                <a:cs typeface="Twentieth Century"/>
                <a:sym typeface="Twentieth Century"/>
              </a:rPr>
              <a:t> will never fail. </a:t>
            </a:r>
            <a:endParaRPr sz="2400">
              <a:solidFill>
                <a:schemeClr val="dk1"/>
              </a:solidFill>
              <a:latin typeface="Twentieth Century"/>
              <a:ea typeface="Twentieth Century"/>
              <a:cs typeface="Twentieth Century"/>
              <a:sym typeface="Twentieth Century"/>
            </a:endParaRPr>
          </a:p>
        </p:txBody>
      </p:sp>
      <p:sp>
        <p:nvSpPr>
          <p:cNvPr id="268" name="Google Shape;268;p15"/>
          <p:cNvSpPr txBox="1"/>
          <p:nvPr>
            <p:ph idx="11" type="ftr"/>
          </p:nvPr>
        </p:nvSpPr>
        <p:spPr>
          <a:xfrm>
            <a:off x="609600" y="6248206"/>
            <a:ext cx="5421083" cy="365125"/>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r>
              <a:rPr lang="en-US"/>
              <a:t>© Douglas Moo</a:t>
            </a:r>
            <a:endParaRPr/>
          </a:p>
        </p:txBody>
      </p:sp>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72" name="Shape 272"/>
        <p:cNvGrpSpPr/>
        <p:nvPr/>
      </p:nvGrpSpPr>
      <p:grpSpPr>
        <a:xfrm>
          <a:off x="0" y="0"/>
          <a:ext cx="0" cy="0"/>
          <a:chOff x="0" y="0"/>
          <a:chExt cx="0" cy="0"/>
        </a:xfrm>
      </p:grpSpPr>
      <p:sp>
        <p:nvSpPr>
          <p:cNvPr id="273" name="Google Shape;273;p16"/>
          <p:cNvSpPr txBox="1"/>
          <p:nvPr>
            <p:ph type="title"/>
          </p:nvPr>
        </p:nvSpPr>
        <p:spPr>
          <a:xfrm>
            <a:off x="612648" y="228600"/>
            <a:ext cx="8153400" cy="990600"/>
          </a:xfrm>
          <a:prstGeom prst="rect">
            <a:avLst/>
          </a:prstGeom>
          <a:noFill/>
          <a:ln>
            <a:noFill/>
          </a:ln>
        </p:spPr>
        <p:txBody>
          <a:bodyPr anchorCtr="0" anchor="ctr" bIns="45700" lIns="91425" spcFirstLastPara="1" rIns="91425" wrap="square" tIns="45700">
            <a:normAutofit/>
          </a:bodyPr>
          <a:lstStyle/>
          <a:p>
            <a:pPr indent="0" lvl="0" marL="0" rtl="0" algn="ctr">
              <a:spcBef>
                <a:spcPts val="0"/>
              </a:spcBef>
              <a:spcAft>
                <a:spcPts val="0"/>
              </a:spcAft>
              <a:buClr>
                <a:schemeClr val="dk2"/>
              </a:buClr>
              <a:buSzPts val="4400"/>
              <a:buFont typeface="Twentieth Century"/>
              <a:buNone/>
            </a:pPr>
            <a:r>
              <a:rPr lang="en-US"/>
              <a:t>“God’s Righteousness” in the OT</a:t>
            </a:r>
            <a:endParaRPr/>
          </a:p>
        </p:txBody>
      </p:sp>
      <p:sp>
        <p:nvSpPr>
          <p:cNvPr id="274" name="Google Shape;274;p16"/>
          <p:cNvSpPr txBox="1"/>
          <p:nvPr/>
        </p:nvSpPr>
        <p:spPr>
          <a:xfrm>
            <a:off x="2362200" y="1524000"/>
            <a:ext cx="4495800" cy="1077218"/>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lang="en-US" sz="3200">
                <a:solidFill>
                  <a:srgbClr val="775F55"/>
                </a:solidFill>
                <a:latin typeface="Twentieth Century"/>
                <a:ea typeface="Twentieth Century"/>
                <a:cs typeface="Twentieth Century"/>
                <a:sym typeface="Twentieth Century"/>
              </a:rPr>
              <a:t>Gift and Status?</a:t>
            </a:r>
            <a:endParaRPr/>
          </a:p>
          <a:p>
            <a:pPr indent="0" lvl="0" marL="0" marR="0" rtl="0" algn="ctr">
              <a:spcBef>
                <a:spcPts val="0"/>
              </a:spcBef>
              <a:spcAft>
                <a:spcPts val="0"/>
              </a:spcAft>
              <a:buNone/>
            </a:pPr>
            <a:r>
              <a:rPr lang="en-US" sz="3200">
                <a:solidFill>
                  <a:srgbClr val="775F55"/>
                </a:solidFill>
                <a:latin typeface="Twentieth Century"/>
                <a:ea typeface="Twentieth Century"/>
                <a:cs typeface="Twentieth Century"/>
                <a:sym typeface="Twentieth Century"/>
              </a:rPr>
              <a:t>Isaiah 46:10b-13</a:t>
            </a:r>
            <a:endParaRPr sz="3200">
              <a:solidFill>
                <a:srgbClr val="775F55"/>
              </a:solidFill>
              <a:latin typeface="Twentieth Century"/>
              <a:ea typeface="Twentieth Century"/>
              <a:cs typeface="Twentieth Century"/>
              <a:sym typeface="Twentieth Century"/>
            </a:endParaRPr>
          </a:p>
        </p:txBody>
      </p:sp>
      <p:sp>
        <p:nvSpPr>
          <p:cNvPr id="275" name="Google Shape;275;p16"/>
          <p:cNvSpPr txBox="1"/>
          <p:nvPr/>
        </p:nvSpPr>
        <p:spPr>
          <a:xfrm>
            <a:off x="38100" y="2601218"/>
            <a:ext cx="9144000" cy="3539430"/>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baseline="30000" lang="en-US" sz="2800">
                <a:solidFill>
                  <a:schemeClr val="dk1"/>
                </a:solidFill>
                <a:latin typeface="Twentieth Century"/>
                <a:ea typeface="Twentieth Century"/>
                <a:cs typeface="Twentieth Century"/>
                <a:sym typeface="Twentieth Century"/>
              </a:rPr>
              <a:t>8</a:t>
            </a:r>
            <a:r>
              <a:rPr lang="en-US" sz="2800" u="sng">
                <a:solidFill>
                  <a:schemeClr val="dk1"/>
                </a:solidFill>
                <a:latin typeface="Twentieth Century"/>
                <a:ea typeface="Twentieth Century"/>
                <a:cs typeface="Twentieth Century"/>
                <a:sym typeface="Twentieth Century"/>
              </a:rPr>
              <a:t>My purpose will stand</a:t>
            </a:r>
            <a:r>
              <a:rPr lang="en-US" sz="2800">
                <a:solidFill>
                  <a:schemeClr val="dk1"/>
                </a:solidFill>
                <a:latin typeface="Twentieth Century"/>
                <a:ea typeface="Twentieth Century"/>
                <a:cs typeface="Twentieth Century"/>
                <a:sym typeface="Twentieth Century"/>
              </a:rPr>
              <a:t>, and I will do all that I please. </a:t>
            </a:r>
            <a:r>
              <a:rPr baseline="30000" lang="en-US" sz="2800">
                <a:solidFill>
                  <a:schemeClr val="dk1"/>
                </a:solidFill>
                <a:latin typeface="Twentieth Century"/>
                <a:ea typeface="Twentieth Century"/>
                <a:cs typeface="Twentieth Century"/>
                <a:sym typeface="Twentieth Century"/>
              </a:rPr>
              <a:t>11</a:t>
            </a:r>
            <a:r>
              <a:rPr lang="en-US" sz="2800">
                <a:solidFill>
                  <a:schemeClr val="dk1"/>
                </a:solidFill>
                <a:latin typeface="Twentieth Century"/>
                <a:ea typeface="Twentieth Century"/>
                <a:cs typeface="Twentieth Century"/>
                <a:sym typeface="Twentieth Century"/>
              </a:rPr>
              <a:t>From the east I summon a bird of prey; from a far-off land, a man to fulfill my purpose. What I have said, that will I bring about; </a:t>
            </a:r>
            <a:r>
              <a:rPr lang="en-US" sz="2800" u="sng">
                <a:solidFill>
                  <a:schemeClr val="dk1"/>
                </a:solidFill>
                <a:latin typeface="Twentieth Century"/>
                <a:ea typeface="Twentieth Century"/>
                <a:cs typeface="Twentieth Century"/>
                <a:sym typeface="Twentieth Century"/>
              </a:rPr>
              <a:t>what I have planned, that will I do</a:t>
            </a:r>
            <a:r>
              <a:rPr lang="en-US" sz="2800">
                <a:solidFill>
                  <a:schemeClr val="dk1"/>
                </a:solidFill>
                <a:latin typeface="Twentieth Century"/>
                <a:ea typeface="Twentieth Century"/>
                <a:cs typeface="Twentieth Century"/>
                <a:sym typeface="Twentieth Century"/>
              </a:rPr>
              <a:t>. </a:t>
            </a:r>
            <a:r>
              <a:rPr baseline="30000" lang="en-US" sz="2800">
                <a:solidFill>
                  <a:schemeClr val="dk1"/>
                </a:solidFill>
                <a:latin typeface="Twentieth Century"/>
                <a:ea typeface="Twentieth Century"/>
                <a:cs typeface="Twentieth Century"/>
                <a:sym typeface="Twentieth Century"/>
              </a:rPr>
              <a:t>12</a:t>
            </a:r>
            <a:r>
              <a:rPr lang="en-US" sz="2800">
                <a:solidFill>
                  <a:schemeClr val="dk1"/>
                </a:solidFill>
                <a:latin typeface="Twentieth Century"/>
                <a:ea typeface="Twentieth Century"/>
                <a:cs typeface="Twentieth Century"/>
                <a:sym typeface="Twentieth Century"/>
              </a:rPr>
              <a:t>Listen to me, you stubborn-hearted, you who are</a:t>
            </a:r>
            <a:r>
              <a:rPr b="1" lang="en-US" sz="2800">
                <a:solidFill>
                  <a:schemeClr val="accent2"/>
                </a:solidFill>
                <a:latin typeface="Twentieth Century"/>
                <a:ea typeface="Twentieth Century"/>
                <a:cs typeface="Twentieth Century"/>
                <a:sym typeface="Twentieth Century"/>
              </a:rPr>
              <a:t> far from my righteousness. </a:t>
            </a:r>
            <a:r>
              <a:rPr baseline="30000" lang="en-US" sz="2800">
                <a:solidFill>
                  <a:schemeClr val="dk1"/>
                </a:solidFill>
                <a:latin typeface="Twentieth Century"/>
                <a:ea typeface="Twentieth Century"/>
                <a:cs typeface="Twentieth Century"/>
                <a:sym typeface="Twentieth Century"/>
              </a:rPr>
              <a:t>13</a:t>
            </a:r>
            <a:r>
              <a:rPr lang="en-US" sz="2800">
                <a:solidFill>
                  <a:schemeClr val="dk1"/>
                </a:solidFill>
                <a:latin typeface="Twentieth Century"/>
                <a:ea typeface="Twentieth Century"/>
                <a:cs typeface="Twentieth Century"/>
                <a:sym typeface="Twentieth Century"/>
              </a:rPr>
              <a:t>I am bringing </a:t>
            </a:r>
            <a:r>
              <a:rPr b="1" lang="en-US" sz="2800">
                <a:solidFill>
                  <a:schemeClr val="accent2"/>
                </a:solidFill>
                <a:latin typeface="Twentieth Century"/>
                <a:ea typeface="Twentieth Century"/>
                <a:cs typeface="Twentieth Century"/>
                <a:sym typeface="Twentieth Century"/>
              </a:rPr>
              <a:t>my righteousness</a:t>
            </a:r>
            <a:r>
              <a:rPr lang="en-US" sz="2800">
                <a:solidFill>
                  <a:schemeClr val="dk1"/>
                </a:solidFill>
                <a:latin typeface="Twentieth Century"/>
                <a:ea typeface="Twentieth Century"/>
                <a:cs typeface="Twentieth Century"/>
                <a:sym typeface="Twentieth Century"/>
              </a:rPr>
              <a:t> [NRSV “deliverance”; TNK, “victory”] near, it is not far away; and my salvation will not be delayed. I will grant salvation to Zion, my splendor to Israel.”</a:t>
            </a:r>
            <a:endParaRPr sz="2800">
              <a:solidFill>
                <a:schemeClr val="dk1"/>
              </a:solidFill>
              <a:latin typeface="Twentieth Century"/>
              <a:ea typeface="Twentieth Century"/>
              <a:cs typeface="Twentieth Century"/>
              <a:sym typeface="Twentieth Century"/>
            </a:endParaRPr>
          </a:p>
        </p:txBody>
      </p:sp>
      <p:sp>
        <p:nvSpPr>
          <p:cNvPr id="276" name="Google Shape;276;p16"/>
          <p:cNvSpPr txBox="1"/>
          <p:nvPr>
            <p:ph idx="11" type="ftr"/>
          </p:nvPr>
        </p:nvSpPr>
        <p:spPr>
          <a:xfrm>
            <a:off x="609600" y="6248206"/>
            <a:ext cx="5421083" cy="365125"/>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r>
              <a:rPr lang="en-US"/>
              <a:t>© Douglas Moo</a:t>
            </a:r>
            <a:endParaRPr/>
          </a:p>
        </p:txBody>
      </p:sp>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80" name="Shape 280"/>
        <p:cNvGrpSpPr/>
        <p:nvPr/>
      </p:nvGrpSpPr>
      <p:grpSpPr>
        <a:xfrm>
          <a:off x="0" y="0"/>
          <a:ext cx="0" cy="0"/>
          <a:chOff x="0" y="0"/>
          <a:chExt cx="0" cy="0"/>
        </a:xfrm>
      </p:grpSpPr>
      <p:sp>
        <p:nvSpPr>
          <p:cNvPr id="281" name="Google Shape;281;p17"/>
          <p:cNvSpPr txBox="1"/>
          <p:nvPr>
            <p:ph type="title"/>
          </p:nvPr>
        </p:nvSpPr>
        <p:spPr>
          <a:xfrm>
            <a:off x="612648" y="228600"/>
            <a:ext cx="8153400" cy="990600"/>
          </a:xfrm>
          <a:prstGeom prst="rect">
            <a:avLst/>
          </a:prstGeom>
          <a:noFill/>
          <a:ln>
            <a:noFill/>
          </a:ln>
        </p:spPr>
        <p:txBody>
          <a:bodyPr anchorCtr="0" anchor="ctr" bIns="45700" lIns="91425" spcFirstLastPara="1" rIns="91425" wrap="square" tIns="45700">
            <a:normAutofit fontScale="90000"/>
          </a:bodyPr>
          <a:lstStyle/>
          <a:p>
            <a:pPr indent="0" lvl="0" marL="0" rtl="0" algn="ctr">
              <a:spcBef>
                <a:spcPts val="0"/>
              </a:spcBef>
              <a:spcAft>
                <a:spcPts val="0"/>
              </a:spcAft>
              <a:buClr>
                <a:schemeClr val="dk2"/>
              </a:buClr>
              <a:buSzPct val="100000"/>
              <a:buFont typeface="Arial"/>
              <a:buNone/>
            </a:pPr>
            <a:r>
              <a:rPr lang="en-US" sz="4000">
                <a:latin typeface="Arial"/>
                <a:ea typeface="Arial"/>
                <a:cs typeface="Arial"/>
                <a:sym typeface="Arial"/>
              </a:rPr>
              <a:t>God “Putting his People in the Right”</a:t>
            </a:r>
            <a:endParaRPr sz="4000">
              <a:latin typeface="Arial"/>
              <a:ea typeface="Arial"/>
              <a:cs typeface="Arial"/>
              <a:sym typeface="Arial"/>
            </a:endParaRPr>
          </a:p>
        </p:txBody>
      </p:sp>
      <p:sp>
        <p:nvSpPr>
          <p:cNvPr id="282" name="Google Shape;282;p17"/>
          <p:cNvSpPr txBox="1"/>
          <p:nvPr/>
        </p:nvSpPr>
        <p:spPr>
          <a:xfrm>
            <a:off x="0" y="1981200"/>
            <a:ext cx="9144000" cy="1138773"/>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lang="en-US" sz="3200">
                <a:solidFill>
                  <a:srgbClr val="775F55"/>
                </a:solidFill>
                <a:latin typeface="Twentieth Century"/>
                <a:ea typeface="Twentieth Century"/>
                <a:cs typeface="Twentieth Century"/>
                <a:sym typeface="Twentieth Century"/>
              </a:rPr>
              <a:t>Rooted in God’s own </a:t>
            </a:r>
            <a:r>
              <a:rPr lang="en-US" sz="3200" u="sng">
                <a:solidFill>
                  <a:srgbClr val="775F55"/>
                </a:solidFill>
                <a:latin typeface="Twentieth Century"/>
                <a:ea typeface="Twentieth Century"/>
                <a:cs typeface="Twentieth Century"/>
                <a:sym typeface="Twentieth Century"/>
              </a:rPr>
              <a:t>Attribute</a:t>
            </a:r>
            <a:r>
              <a:rPr lang="en-US" sz="3200">
                <a:solidFill>
                  <a:srgbClr val="775F55"/>
                </a:solidFill>
                <a:latin typeface="Twentieth Century"/>
                <a:ea typeface="Twentieth Century"/>
                <a:cs typeface="Twentieth Century"/>
                <a:sym typeface="Twentieth Century"/>
              </a:rPr>
              <a:t> of Righteousness</a:t>
            </a:r>
            <a:endParaRPr/>
          </a:p>
          <a:p>
            <a:pPr indent="0" lvl="0" marL="0" marR="0" rtl="0" algn="ctr">
              <a:spcBef>
                <a:spcPts val="0"/>
              </a:spcBef>
              <a:spcAft>
                <a:spcPts val="0"/>
              </a:spcAft>
              <a:buNone/>
            </a:pPr>
            <a:r>
              <a:rPr lang="en-US" sz="3600">
                <a:solidFill>
                  <a:srgbClr val="775F55"/>
                </a:solidFill>
                <a:latin typeface="Twentieth Century"/>
                <a:ea typeface="Twentieth Century"/>
                <a:cs typeface="Twentieth Century"/>
                <a:sym typeface="Twentieth Century"/>
              </a:rPr>
              <a:t>(</a:t>
            </a:r>
            <a:r>
              <a:rPr i="1" lang="en-US" sz="2800">
                <a:solidFill>
                  <a:srgbClr val="775F55"/>
                </a:solidFill>
                <a:latin typeface="Arial"/>
                <a:ea typeface="Arial"/>
                <a:cs typeface="Arial"/>
                <a:sym typeface="Arial"/>
              </a:rPr>
              <a:t>dikaiosynē theou</a:t>
            </a:r>
            <a:r>
              <a:rPr lang="en-US" sz="3600">
                <a:solidFill>
                  <a:srgbClr val="775F55"/>
                </a:solidFill>
                <a:latin typeface="Times New Roman"/>
                <a:ea typeface="Times New Roman"/>
                <a:cs typeface="Times New Roman"/>
                <a:sym typeface="Times New Roman"/>
              </a:rPr>
              <a:t>)</a:t>
            </a:r>
            <a:endParaRPr sz="3600">
              <a:solidFill>
                <a:srgbClr val="775F55"/>
              </a:solidFill>
              <a:latin typeface="Twentieth Century"/>
              <a:ea typeface="Twentieth Century"/>
              <a:cs typeface="Twentieth Century"/>
              <a:sym typeface="Twentieth Century"/>
            </a:endParaRPr>
          </a:p>
        </p:txBody>
      </p:sp>
      <p:sp>
        <p:nvSpPr>
          <p:cNvPr id="283" name="Google Shape;283;p17"/>
          <p:cNvSpPr txBox="1"/>
          <p:nvPr/>
        </p:nvSpPr>
        <p:spPr>
          <a:xfrm>
            <a:off x="89338" y="3581400"/>
            <a:ext cx="9144000" cy="1015663"/>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lang="en-US" sz="3200">
                <a:solidFill>
                  <a:srgbClr val="775F55"/>
                </a:solidFill>
                <a:latin typeface="Twentieth Century"/>
                <a:ea typeface="Twentieth Century"/>
                <a:cs typeface="Twentieth Century"/>
                <a:sym typeface="Twentieth Century"/>
              </a:rPr>
              <a:t>Involves God’s </a:t>
            </a:r>
            <a:r>
              <a:rPr lang="en-US" sz="3200" u="sng">
                <a:solidFill>
                  <a:srgbClr val="775F55"/>
                </a:solidFill>
                <a:latin typeface="Twentieth Century"/>
                <a:ea typeface="Twentieth Century"/>
                <a:cs typeface="Twentieth Century"/>
                <a:sym typeface="Twentieth Century"/>
              </a:rPr>
              <a:t>Act</a:t>
            </a:r>
            <a:r>
              <a:rPr lang="en-US" sz="3200">
                <a:solidFill>
                  <a:srgbClr val="775F55"/>
                </a:solidFill>
                <a:latin typeface="Twentieth Century"/>
                <a:ea typeface="Twentieth Century"/>
                <a:cs typeface="Twentieth Century"/>
                <a:sym typeface="Twentieth Century"/>
              </a:rPr>
              <a:t> of “righteousing” his People</a:t>
            </a:r>
            <a:endParaRPr/>
          </a:p>
          <a:p>
            <a:pPr indent="0" lvl="0" marL="0" marR="0" rtl="0" algn="ctr">
              <a:spcBef>
                <a:spcPts val="0"/>
              </a:spcBef>
              <a:spcAft>
                <a:spcPts val="0"/>
              </a:spcAft>
              <a:buNone/>
            </a:pPr>
            <a:r>
              <a:rPr lang="en-US" sz="2800">
                <a:solidFill>
                  <a:srgbClr val="775F55"/>
                </a:solidFill>
                <a:latin typeface="Arial"/>
                <a:ea typeface="Arial"/>
                <a:cs typeface="Arial"/>
                <a:sym typeface="Arial"/>
              </a:rPr>
              <a:t>(</a:t>
            </a:r>
            <a:r>
              <a:rPr i="1" lang="en-US" sz="2800">
                <a:solidFill>
                  <a:srgbClr val="775F55"/>
                </a:solidFill>
                <a:latin typeface="Arial"/>
                <a:ea typeface="Arial"/>
                <a:cs typeface="Arial"/>
                <a:sym typeface="Arial"/>
              </a:rPr>
              <a:t>dikaioō</a:t>
            </a:r>
            <a:r>
              <a:rPr lang="en-US" sz="2800">
                <a:solidFill>
                  <a:srgbClr val="775F55"/>
                </a:solidFill>
                <a:latin typeface="Arial"/>
                <a:ea typeface="Arial"/>
                <a:cs typeface="Arial"/>
                <a:sym typeface="Arial"/>
              </a:rPr>
              <a:t>)</a:t>
            </a:r>
            <a:endParaRPr sz="2800">
              <a:solidFill>
                <a:srgbClr val="775F55"/>
              </a:solidFill>
              <a:latin typeface="Arial"/>
              <a:ea typeface="Arial"/>
              <a:cs typeface="Arial"/>
              <a:sym typeface="Arial"/>
            </a:endParaRPr>
          </a:p>
        </p:txBody>
      </p:sp>
      <p:sp>
        <p:nvSpPr>
          <p:cNvPr id="284" name="Google Shape;284;p17"/>
          <p:cNvSpPr txBox="1"/>
          <p:nvPr/>
        </p:nvSpPr>
        <p:spPr>
          <a:xfrm>
            <a:off x="0" y="5157906"/>
            <a:ext cx="9144000" cy="1015663"/>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lang="en-US" sz="3200">
                <a:solidFill>
                  <a:srgbClr val="775F55"/>
                </a:solidFill>
                <a:latin typeface="Twentieth Century"/>
                <a:ea typeface="Twentieth Century"/>
                <a:cs typeface="Twentieth Century"/>
                <a:sym typeface="Twentieth Century"/>
              </a:rPr>
              <a:t>Results in a </a:t>
            </a:r>
            <a:r>
              <a:rPr lang="en-US" sz="3200" u="sng">
                <a:solidFill>
                  <a:srgbClr val="775F55"/>
                </a:solidFill>
                <a:latin typeface="Twentieth Century"/>
                <a:ea typeface="Twentieth Century"/>
                <a:cs typeface="Twentieth Century"/>
                <a:sym typeface="Twentieth Century"/>
              </a:rPr>
              <a:t>Status</a:t>
            </a:r>
            <a:r>
              <a:rPr lang="en-US" sz="3200">
                <a:solidFill>
                  <a:srgbClr val="775F55"/>
                </a:solidFill>
                <a:latin typeface="Twentieth Century"/>
                <a:ea typeface="Twentieth Century"/>
                <a:cs typeface="Twentieth Century"/>
                <a:sym typeface="Twentieth Century"/>
              </a:rPr>
              <a:t> of “righteousness”</a:t>
            </a:r>
            <a:endParaRPr/>
          </a:p>
          <a:p>
            <a:pPr indent="0" lvl="0" marL="0" marR="0" rtl="0" algn="ctr">
              <a:spcBef>
                <a:spcPts val="0"/>
              </a:spcBef>
              <a:spcAft>
                <a:spcPts val="0"/>
              </a:spcAft>
              <a:buNone/>
            </a:pPr>
            <a:r>
              <a:rPr lang="en-US" sz="2800">
                <a:solidFill>
                  <a:srgbClr val="775F55"/>
                </a:solidFill>
                <a:latin typeface="Arial"/>
                <a:ea typeface="Arial"/>
                <a:cs typeface="Arial"/>
                <a:sym typeface="Arial"/>
              </a:rPr>
              <a:t>(</a:t>
            </a:r>
            <a:r>
              <a:rPr i="1" lang="en-US" sz="2800">
                <a:solidFill>
                  <a:srgbClr val="775F55"/>
                </a:solidFill>
                <a:latin typeface="Arial"/>
                <a:ea typeface="Arial"/>
                <a:cs typeface="Arial"/>
                <a:sym typeface="Arial"/>
              </a:rPr>
              <a:t>dikaiosynē</a:t>
            </a:r>
            <a:r>
              <a:rPr lang="en-US" sz="2800">
                <a:solidFill>
                  <a:srgbClr val="775F55"/>
                </a:solidFill>
                <a:latin typeface="Arial"/>
                <a:ea typeface="Arial"/>
                <a:cs typeface="Arial"/>
                <a:sym typeface="Arial"/>
              </a:rPr>
              <a:t>)</a:t>
            </a:r>
            <a:endParaRPr sz="2800">
              <a:solidFill>
                <a:srgbClr val="775F55"/>
              </a:solidFill>
              <a:latin typeface="Arial"/>
              <a:ea typeface="Arial"/>
              <a:cs typeface="Arial"/>
              <a:sym typeface="Arial"/>
            </a:endParaRPr>
          </a:p>
        </p:txBody>
      </p:sp>
      <p:cxnSp>
        <p:nvCxnSpPr>
          <p:cNvPr id="285" name="Google Shape;285;p17"/>
          <p:cNvCxnSpPr>
            <a:stCxn id="282" idx="2"/>
          </p:cNvCxnSpPr>
          <p:nvPr/>
        </p:nvCxnSpPr>
        <p:spPr>
          <a:xfrm>
            <a:off x="4572000" y="3119973"/>
            <a:ext cx="0" cy="613800"/>
          </a:xfrm>
          <a:prstGeom prst="straightConnector1">
            <a:avLst/>
          </a:prstGeom>
          <a:noFill/>
          <a:ln cap="flat" cmpd="sng" w="57150">
            <a:solidFill>
              <a:schemeClr val="accent1"/>
            </a:solidFill>
            <a:prstDash val="solid"/>
            <a:round/>
            <a:headEnd len="sm" w="sm" type="none"/>
            <a:tailEnd len="med" w="med" type="triangle"/>
          </a:ln>
          <a:effectLst>
            <a:outerShdw blurRad="38100" rotWithShape="0" dir="5400000" dist="30000">
              <a:srgbClr val="000000">
                <a:alpha val="44705"/>
              </a:srgbClr>
            </a:outerShdw>
          </a:effectLst>
        </p:spPr>
      </p:cxnSp>
      <p:cxnSp>
        <p:nvCxnSpPr>
          <p:cNvPr id="286" name="Google Shape;286;p17"/>
          <p:cNvCxnSpPr/>
          <p:nvPr/>
        </p:nvCxnSpPr>
        <p:spPr>
          <a:xfrm>
            <a:off x="4572000" y="4658618"/>
            <a:ext cx="0" cy="543580"/>
          </a:xfrm>
          <a:prstGeom prst="straightConnector1">
            <a:avLst/>
          </a:prstGeom>
          <a:noFill/>
          <a:ln cap="flat" cmpd="sng" w="57150">
            <a:solidFill>
              <a:schemeClr val="accent1"/>
            </a:solidFill>
            <a:prstDash val="solid"/>
            <a:round/>
            <a:headEnd len="sm" w="sm" type="none"/>
            <a:tailEnd len="med" w="med" type="triangle"/>
          </a:ln>
          <a:effectLst>
            <a:outerShdw blurRad="38100" rotWithShape="0" dir="5400000" dist="30000">
              <a:srgbClr val="000000">
                <a:alpha val="44705"/>
              </a:srgbClr>
            </a:outerShdw>
          </a:effectLst>
        </p:spPr>
      </p:cxnSp>
      <p:sp>
        <p:nvSpPr>
          <p:cNvPr id="287" name="Google Shape;287;p17"/>
          <p:cNvSpPr txBox="1"/>
          <p:nvPr>
            <p:ph idx="11" type="ftr"/>
          </p:nvPr>
        </p:nvSpPr>
        <p:spPr>
          <a:xfrm>
            <a:off x="609600" y="6248206"/>
            <a:ext cx="5421083" cy="365125"/>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r>
              <a:rPr lang="en-US"/>
              <a:t>© Douglas Moo</a:t>
            </a:r>
            <a:endParaRPr/>
          </a:p>
        </p:txBody>
      </p:sp>
    </p:spTree>
  </p:cSld>
  <p:clrMapOvr>
    <a:masterClrMapping/>
  </p:clrMapOvr>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91" name="Shape 291"/>
        <p:cNvGrpSpPr/>
        <p:nvPr/>
      </p:nvGrpSpPr>
      <p:grpSpPr>
        <a:xfrm>
          <a:off x="0" y="0"/>
          <a:ext cx="0" cy="0"/>
          <a:chOff x="0" y="0"/>
          <a:chExt cx="0" cy="0"/>
        </a:xfrm>
      </p:grpSpPr>
      <p:sp>
        <p:nvSpPr>
          <p:cNvPr id="292" name="Google Shape;292;p18"/>
          <p:cNvSpPr txBox="1"/>
          <p:nvPr>
            <p:ph type="title"/>
          </p:nvPr>
        </p:nvSpPr>
        <p:spPr>
          <a:xfrm>
            <a:off x="612648" y="228600"/>
            <a:ext cx="8153400" cy="990600"/>
          </a:xfrm>
          <a:prstGeom prst="rect">
            <a:avLst/>
          </a:prstGeom>
          <a:noFill/>
          <a:ln>
            <a:noFill/>
          </a:ln>
        </p:spPr>
        <p:txBody>
          <a:bodyPr anchorCtr="0" anchor="ctr" bIns="45700" lIns="91425" spcFirstLastPara="1" rIns="91425" wrap="square" tIns="45700">
            <a:normAutofit fontScale="90000"/>
          </a:bodyPr>
          <a:lstStyle/>
          <a:p>
            <a:pPr indent="0" lvl="0" marL="0" rtl="0" algn="ctr">
              <a:spcBef>
                <a:spcPts val="0"/>
              </a:spcBef>
              <a:spcAft>
                <a:spcPts val="0"/>
              </a:spcAft>
              <a:buClr>
                <a:schemeClr val="dk2"/>
              </a:buClr>
              <a:buSzPct val="100000"/>
              <a:buFont typeface="Twentieth Century"/>
              <a:buNone/>
            </a:pPr>
            <a:r>
              <a:rPr lang="en-US"/>
              <a:t>Romans 1:1-3:8</a:t>
            </a:r>
            <a:br>
              <a:rPr lang="en-US"/>
            </a:br>
            <a:r>
              <a:rPr lang="en-US"/>
              <a:t>Paul’s Target: All People</a:t>
            </a:r>
            <a:endParaRPr/>
          </a:p>
        </p:txBody>
      </p:sp>
      <p:sp>
        <p:nvSpPr>
          <p:cNvPr id="293" name="Google Shape;293;p18"/>
          <p:cNvSpPr/>
          <p:nvPr/>
        </p:nvSpPr>
        <p:spPr>
          <a:xfrm>
            <a:off x="609600" y="1600200"/>
            <a:ext cx="7467600" cy="5029200"/>
          </a:xfrm>
          <a:custGeom>
            <a:rect b="b" l="l" r="r" t="t"/>
            <a:pathLst>
              <a:path extrusionOk="0" h="120000" w="120000">
                <a:moveTo>
                  <a:pt x="0" y="0"/>
                </a:moveTo>
                <a:lnTo>
                  <a:pt x="120000" y="0"/>
                </a:lnTo>
                <a:lnTo>
                  <a:pt x="120000" y="120000"/>
                </a:lnTo>
                <a:lnTo>
                  <a:pt x="0" y="120000"/>
                </a:lnTo>
                <a:close/>
              </a:path>
              <a:path extrusionOk="0" fill="none" h="120000" w="120000">
                <a:moveTo>
                  <a:pt x="-10000" y="0"/>
                </a:moveTo>
                <a:close/>
                <a:lnTo>
                  <a:pt x="-10000" y="120000"/>
                </a:lnTo>
              </a:path>
              <a:path extrusionOk="0" fill="none" h="120000" w="120000">
                <a:moveTo>
                  <a:pt x="-10000" y="22500"/>
                </a:moveTo>
                <a:lnTo>
                  <a:pt x="-46000" y="135000"/>
                </a:lnTo>
              </a:path>
            </a:pathLst>
          </a:custGeom>
          <a:noFill/>
          <a:ln>
            <a:noFill/>
          </a:ln>
        </p:spPr>
        <p:txBody>
          <a:bodyPr anchorCtr="1" anchor="ctr" bIns="45700" lIns="91425" spcFirstLastPara="1" rIns="91425" wrap="square" tIns="45700">
            <a:noAutofit/>
          </a:bodyPr>
          <a:lstStyle/>
          <a:p>
            <a:pPr indent="0" lvl="1" marL="114300" marR="0" rtl="0" algn="l">
              <a:lnSpc>
                <a:spcPct val="75000"/>
              </a:lnSpc>
              <a:spcBef>
                <a:spcPts val="0"/>
              </a:spcBef>
              <a:spcAft>
                <a:spcPts val="0"/>
              </a:spcAft>
              <a:buClr>
                <a:schemeClr val="dk1"/>
              </a:buClr>
              <a:buSzPts val="1800"/>
              <a:buFont typeface="Twentieth Century"/>
              <a:buNone/>
            </a:pPr>
            <a:r>
              <a:t/>
            </a:r>
            <a:endParaRPr b="0" i="0" sz="1800" u="none" cap="none" strike="noStrike">
              <a:solidFill>
                <a:schemeClr val="dk1"/>
              </a:solidFill>
              <a:latin typeface="Twentieth Century"/>
              <a:ea typeface="Twentieth Century"/>
              <a:cs typeface="Twentieth Century"/>
              <a:sym typeface="Twentieth Century"/>
            </a:endParaRPr>
          </a:p>
          <a:p>
            <a:pPr indent="0" lvl="1" marL="114300" marR="0" rtl="0" algn="l">
              <a:lnSpc>
                <a:spcPct val="75000"/>
              </a:lnSpc>
              <a:spcBef>
                <a:spcPts val="180"/>
              </a:spcBef>
              <a:spcAft>
                <a:spcPts val="0"/>
              </a:spcAft>
              <a:buClr>
                <a:schemeClr val="dk1"/>
              </a:buClr>
              <a:buSzPts val="1800"/>
              <a:buFont typeface="Twentieth Century"/>
              <a:buNone/>
            </a:pPr>
            <a:r>
              <a:t/>
            </a:r>
            <a:endParaRPr b="0" i="0" sz="1800" u="none" cap="none" strike="noStrike">
              <a:solidFill>
                <a:schemeClr val="dk1"/>
              </a:solidFill>
              <a:latin typeface="Twentieth Century"/>
              <a:ea typeface="Twentieth Century"/>
              <a:cs typeface="Twentieth Century"/>
              <a:sym typeface="Twentieth Century"/>
            </a:endParaRPr>
          </a:p>
          <a:p>
            <a:pPr indent="0" lvl="1" marL="114300" marR="0" rtl="0" algn="l">
              <a:lnSpc>
                <a:spcPct val="75000"/>
              </a:lnSpc>
              <a:spcBef>
                <a:spcPts val="180"/>
              </a:spcBef>
              <a:spcAft>
                <a:spcPts val="0"/>
              </a:spcAft>
              <a:buClr>
                <a:schemeClr val="dk1"/>
              </a:buClr>
              <a:buSzPts val="1800"/>
              <a:buFont typeface="Twentieth Century"/>
              <a:buNone/>
            </a:pPr>
            <a:r>
              <a:t/>
            </a:r>
            <a:endParaRPr b="0" i="0" sz="1800" u="none" cap="none" strike="noStrike">
              <a:solidFill>
                <a:schemeClr val="dk1"/>
              </a:solidFill>
              <a:latin typeface="Twentieth Century"/>
              <a:ea typeface="Twentieth Century"/>
              <a:cs typeface="Twentieth Century"/>
              <a:sym typeface="Twentieth Century"/>
            </a:endParaRPr>
          </a:p>
          <a:p>
            <a:pPr indent="0" lvl="1" marL="114300" marR="0" rtl="0" algn="l">
              <a:lnSpc>
                <a:spcPct val="75000"/>
              </a:lnSpc>
              <a:spcBef>
                <a:spcPts val="180"/>
              </a:spcBef>
              <a:spcAft>
                <a:spcPts val="0"/>
              </a:spcAft>
              <a:buClr>
                <a:schemeClr val="dk1"/>
              </a:buClr>
              <a:buSzPts val="1800"/>
              <a:buFont typeface="Twentieth Century"/>
              <a:buNone/>
            </a:pPr>
            <a:r>
              <a:t/>
            </a:r>
            <a:endParaRPr b="0" i="0" sz="1800" u="none" cap="none" strike="noStrike">
              <a:solidFill>
                <a:schemeClr val="dk1"/>
              </a:solidFill>
              <a:latin typeface="Twentieth Century"/>
              <a:ea typeface="Twentieth Century"/>
              <a:cs typeface="Twentieth Century"/>
              <a:sym typeface="Twentieth Century"/>
            </a:endParaRPr>
          </a:p>
        </p:txBody>
      </p:sp>
      <p:sp>
        <p:nvSpPr>
          <p:cNvPr id="294" name="Google Shape;294;p18"/>
          <p:cNvSpPr txBox="1"/>
          <p:nvPr/>
        </p:nvSpPr>
        <p:spPr>
          <a:xfrm>
            <a:off x="3048000" y="1882914"/>
            <a:ext cx="2590800" cy="707886"/>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lang="en-US" sz="2000">
                <a:solidFill>
                  <a:srgbClr val="503D1A"/>
                </a:solidFill>
                <a:latin typeface="Twentieth Century"/>
                <a:ea typeface="Twentieth Century"/>
                <a:cs typeface="Twentieth Century"/>
                <a:sym typeface="Twentieth Century"/>
              </a:rPr>
              <a:t>Romans 1:18-19</a:t>
            </a:r>
            <a:endParaRPr/>
          </a:p>
          <a:p>
            <a:pPr indent="0" lvl="0" marL="0" marR="0" rtl="0" algn="ctr">
              <a:spcBef>
                <a:spcPts val="0"/>
              </a:spcBef>
              <a:spcAft>
                <a:spcPts val="0"/>
              </a:spcAft>
              <a:buNone/>
            </a:pPr>
            <a:r>
              <a:rPr lang="en-US" sz="2000">
                <a:solidFill>
                  <a:srgbClr val="503D1A"/>
                </a:solidFill>
                <a:latin typeface="Twentieth Century"/>
                <a:ea typeface="Twentieth Century"/>
                <a:cs typeface="Twentieth Century"/>
                <a:sym typeface="Twentieth Century"/>
              </a:rPr>
              <a:t>All People</a:t>
            </a:r>
            <a:endParaRPr sz="2000">
              <a:solidFill>
                <a:srgbClr val="503D1A"/>
              </a:solidFill>
              <a:latin typeface="Twentieth Century"/>
              <a:ea typeface="Twentieth Century"/>
              <a:cs typeface="Twentieth Century"/>
              <a:sym typeface="Twentieth Century"/>
            </a:endParaRPr>
          </a:p>
        </p:txBody>
      </p:sp>
      <p:sp>
        <p:nvSpPr>
          <p:cNvPr id="295" name="Google Shape;295;p18"/>
          <p:cNvSpPr txBox="1"/>
          <p:nvPr/>
        </p:nvSpPr>
        <p:spPr>
          <a:xfrm>
            <a:off x="2819400" y="2819400"/>
            <a:ext cx="3048000" cy="969496"/>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lang="en-US" sz="1900">
                <a:solidFill>
                  <a:srgbClr val="503D1A"/>
                </a:solidFill>
                <a:latin typeface="Twentieth Century"/>
                <a:ea typeface="Twentieth Century"/>
                <a:cs typeface="Twentieth Century"/>
                <a:sym typeface="Twentieth Century"/>
              </a:rPr>
              <a:t>Romans 1:20-32</a:t>
            </a:r>
            <a:endParaRPr/>
          </a:p>
          <a:p>
            <a:pPr indent="0" lvl="0" marL="0" marR="0" rtl="0" algn="ctr">
              <a:spcBef>
                <a:spcPts val="0"/>
              </a:spcBef>
              <a:spcAft>
                <a:spcPts val="0"/>
              </a:spcAft>
              <a:buNone/>
            </a:pPr>
            <a:r>
              <a:rPr lang="en-US" sz="1900">
                <a:solidFill>
                  <a:srgbClr val="503D1A"/>
                </a:solidFill>
                <a:latin typeface="Twentieth Century"/>
                <a:ea typeface="Twentieth Century"/>
                <a:cs typeface="Twentieth Century"/>
                <a:sym typeface="Twentieth Century"/>
              </a:rPr>
              <a:t>People Apart from </a:t>
            </a:r>
            <a:endParaRPr/>
          </a:p>
          <a:p>
            <a:pPr indent="0" lvl="0" marL="0" marR="0" rtl="0" algn="ctr">
              <a:spcBef>
                <a:spcPts val="0"/>
              </a:spcBef>
              <a:spcAft>
                <a:spcPts val="0"/>
              </a:spcAft>
              <a:buNone/>
            </a:pPr>
            <a:r>
              <a:rPr lang="en-US" sz="1900">
                <a:solidFill>
                  <a:srgbClr val="503D1A"/>
                </a:solidFill>
                <a:latin typeface="Twentieth Century"/>
                <a:ea typeface="Twentieth Century"/>
                <a:cs typeface="Twentieth Century"/>
                <a:sym typeface="Twentieth Century"/>
              </a:rPr>
              <a:t>Special Revelation</a:t>
            </a:r>
            <a:endParaRPr sz="1900">
              <a:solidFill>
                <a:srgbClr val="503D1A"/>
              </a:solidFill>
              <a:latin typeface="Twentieth Century"/>
              <a:ea typeface="Twentieth Century"/>
              <a:cs typeface="Twentieth Century"/>
              <a:sym typeface="Twentieth Century"/>
            </a:endParaRPr>
          </a:p>
        </p:txBody>
      </p:sp>
      <p:sp>
        <p:nvSpPr>
          <p:cNvPr id="296" name="Google Shape;296;p18"/>
          <p:cNvSpPr txBox="1"/>
          <p:nvPr/>
        </p:nvSpPr>
        <p:spPr>
          <a:xfrm>
            <a:off x="3048000" y="5311914"/>
            <a:ext cx="2590800" cy="707886"/>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lang="en-US" sz="2000">
                <a:solidFill>
                  <a:srgbClr val="503D1A"/>
                </a:solidFill>
                <a:latin typeface="Twentieth Century"/>
                <a:ea typeface="Twentieth Century"/>
                <a:cs typeface="Twentieth Century"/>
                <a:sym typeface="Twentieth Century"/>
              </a:rPr>
              <a:t>Romans 2:17-3:8</a:t>
            </a:r>
            <a:endParaRPr/>
          </a:p>
          <a:p>
            <a:pPr indent="0" lvl="0" marL="0" marR="0" rtl="0" algn="ctr">
              <a:spcBef>
                <a:spcPts val="0"/>
              </a:spcBef>
              <a:spcAft>
                <a:spcPts val="0"/>
              </a:spcAft>
              <a:buNone/>
            </a:pPr>
            <a:r>
              <a:rPr lang="en-US" sz="2000">
                <a:solidFill>
                  <a:srgbClr val="503D1A"/>
                </a:solidFill>
                <a:latin typeface="Twentieth Century"/>
                <a:ea typeface="Twentieth Century"/>
                <a:cs typeface="Twentieth Century"/>
                <a:sym typeface="Twentieth Century"/>
              </a:rPr>
              <a:t>Jews</a:t>
            </a:r>
            <a:endParaRPr sz="2000">
              <a:solidFill>
                <a:srgbClr val="503D1A"/>
              </a:solidFill>
              <a:latin typeface="Twentieth Century"/>
              <a:ea typeface="Twentieth Century"/>
              <a:cs typeface="Twentieth Century"/>
              <a:sym typeface="Twentieth Century"/>
            </a:endParaRPr>
          </a:p>
        </p:txBody>
      </p:sp>
      <p:sp>
        <p:nvSpPr>
          <p:cNvPr id="297" name="Google Shape;297;p18"/>
          <p:cNvSpPr txBox="1"/>
          <p:nvPr/>
        </p:nvSpPr>
        <p:spPr>
          <a:xfrm>
            <a:off x="2667000" y="3886200"/>
            <a:ext cx="3276600" cy="969496"/>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lang="en-US" sz="1900">
                <a:solidFill>
                  <a:srgbClr val="503D1A"/>
                </a:solidFill>
                <a:latin typeface="Twentieth Century"/>
                <a:ea typeface="Twentieth Century"/>
                <a:cs typeface="Twentieth Century"/>
                <a:sym typeface="Twentieth Century"/>
              </a:rPr>
              <a:t>Romans 2:1-16</a:t>
            </a:r>
            <a:endParaRPr/>
          </a:p>
          <a:p>
            <a:pPr indent="0" lvl="0" marL="0" marR="0" rtl="0" algn="ctr">
              <a:spcBef>
                <a:spcPts val="0"/>
              </a:spcBef>
              <a:spcAft>
                <a:spcPts val="0"/>
              </a:spcAft>
              <a:buNone/>
            </a:pPr>
            <a:r>
              <a:rPr lang="en-US" sz="1900">
                <a:solidFill>
                  <a:srgbClr val="503D1A"/>
                </a:solidFill>
                <a:latin typeface="Twentieth Century"/>
                <a:ea typeface="Twentieth Century"/>
                <a:cs typeface="Twentieth Century"/>
                <a:sym typeface="Twentieth Century"/>
              </a:rPr>
              <a:t>People Who Rely </a:t>
            </a:r>
            <a:endParaRPr/>
          </a:p>
          <a:p>
            <a:pPr indent="0" lvl="0" marL="0" marR="0" rtl="0" algn="ctr">
              <a:spcBef>
                <a:spcPts val="0"/>
              </a:spcBef>
              <a:spcAft>
                <a:spcPts val="0"/>
              </a:spcAft>
              <a:buNone/>
            </a:pPr>
            <a:r>
              <a:rPr lang="en-US" sz="1900">
                <a:solidFill>
                  <a:srgbClr val="503D1A"/>
                </a:solidFill>
                <a:latin typeface="Twentieth Century"/>
                <a:ea typeface="Twentieth Century"/>
                <a:cs typeface="Twentieth Century"/>
                <a:sym typeface="Twentieth Century"/>
              </a:rPr>
              <a:t>on their Birthright</a:t>
            </a:r>
            <a:endParaRPr sz="1900">
              <a:solidFill>
                <a:srgbClr val="503D1A"/>
              </a:solidFill>
              <a:latin typeface="Twentieth Century"/>
              <a:ea typeface="Twentieth Century"/>
              <a:cs typeface="Twentieth Century"/>
              <a:sym typeface="Twentieth Century"/>
            </a:endParaRPr>
          </a:p>
        </p:txBody>
      </p:sp>
      <p:sp>
        <p:nvSpPr>
          <p:cNvPr id="298" name="Google Shape;298;p18"/>
          <p:cNvSpPr txBox="1"/>
          <p:nvPr>
            <p:ph idx="11" type="ftr"/>
          </p:nvPr>
        </p:nvSpPr>
        <p:spPr>
          <a:xfrm>
            <a:off x="609600" y="6248206"/>
            <a:ext cx="5421083" cy="365125"/>
          </a:xfrm>
          <a:prstGeom prst="rect">
            <a:avLst/>
          </a:prstGeom>
          <a:noFill/>
          <a:ln>
            <a:noFill/>
          </a:ln>
        </p:spPr>
        <p:txBody>
          <a:bodyPr anchorCtr="0" anchor="ctr" bIns="45700" lIns="91425" spcFirstLastPara="1" rIns="91425" wrap="square" tIns="45700">
            <a:noAutofit/>
          </a:bodyPr>
          <a:lstStyle/>
          <a:p>
            <a:pPr indent="0" lvl="0" marL="0" rtl="0" algn="l">
              <a:spcBef>
                <a:spcPts val="0"/>
              </a:spcBef>
              <a:spcAft>
                <a:spcPts val="0"/>
              </a:spcAft>
              <a:buNone/>
            </a:pPr>
            <a:r>
              <a:rPr lang="en-US"/>
              <a:t>© Douglas Moo</a:t>
            </a:r>
            <a:endParaRPr/>
          </a:p>
        </p:txBody>
      </p:sp>
    </p:spTree>
  </p:cSld>
  <p:clrMapOvr>
    <a:masterClrMapping/>
  </p:clrMapOvr>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02" name="Shape 302"/>
        <p:cNvGrpSpPr/>
        <p:nvPr/>
      </p:nvGrpSpPr>
      <p:grpSpPr>
        <a:xfrm>
          <a:off x="0" y="0"/>
          <a:ext cx="0" cy="0"/>
          <a:chOff x="0" y="0"/>
          <a:chExt cx="0" cy="0"/>
        </a:xfrm>
      </p:grpSpPr>
      <p:sp>
        <p:nvSpPr>
          <p:cNvPr id="303" name="Google Shape;303;p19"/>
          <p:cNvSpPr txBox="1"/>
          <p:nvPr>
            <p:ph type="title"/>
          </p:nvPr>
        </p:nvSpPr>
        <p:spPr>
          <a:xfrm>
            <a:off x="612648" y="228600"/>
            <a:ext cx="8153400" cy="990600"/>
          </a:xfrm>
          <a:prstGeom prst="rect">
            <a:avLst/>
          </a:prstGeom>
          <a:noFill/>
          <a:ln>
            <a:noFill/>
          </a:ln>
        </p:spPr>
        <p:txBody>
          <a:bodyPr anchorCtr="0" anchor="ctr" bIns="45700" lIns="91425" spcFirstLastPara="1" rIns="91425" wrap="square" tIns="45700">
            <a:normAutofit fontScale="90000"/>
          </a:bodyPr>
          <a:lstStyle/>
          <a:p>
            <a:pPr indent="0" lvl="0" marL="0" rtl="0" algn="ctr">
              <a:lnSpc>
                <a:spcPct val="80000"/>
              </a:lnSpc>
              <a:spcBef>
                <a:spcPts val="0"/>
              </a:spcBef>
              <a:spcAft>
                <a:spcPts val="0"/>
              </a:spcAft>
              <a:buClr>
                <a:schemeClr val="dk2"/>
              </a:buClr>
              <a:buSzPct val="100000"/>
              <a:buFont typeface="Twentieth Century"/>
              <a:buNone/>
            </a:pPr>
            <a:r>
              <a:rPr lang="en-US"/>
              <a:t>The Evidence of Nature </a:t>
            </a:r>
            <a:br>
              <a:rPr lang="en-US"/>
            </a:br>
            <a:r>
              <a:rPr lang="en-US"/>
              <a:t>(Romans 1:19-22)</a:t>
            </a:r>
            <a:endParaRPr/>
          </a:p>
        </p:txBody>
      </p:sp>
      <p:sp>
        <p:nvSpPr>
          <p:cNvPr id="304" name="Google Shape;304;p19"/>
          <p:cNvSpPr txBox="1"/>
          <p:nvPr/>
        </p:nvSpPr>
        <p:spPr>
          <a:xfrm>
            <a:off x="381000" y="1981200"/>
            <a:ext cx="8610600" cy="3231654"/>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US" sz="3600">
                <a:solidFill>
                  <a:srgbClr val="775F55"/>
                </a:solidFill>
                <a:latin typeface="Twentieth Century"/>
                <a:ea typeface="Twentieth Century"/>
                <a:cs typeface="Twentieth Century"/>
                <a:sym typeface="Twentieth Century"/>
              </a:rPr>
              <a:t>“</a:t>
            </a:r>
            <a:r>
              <a:rPr lang="en-US" sz="3600">
                <a:solidFill>
                  <a:srgbClr val="355D7E"/>
                </a:solidFill>
                <a:latin typeface="Twentieth Century"/>
                <a:ea typeface="Twentieth Century"/>
                <a:cs typeface="Twentieth Century"/>
                <a:sym typeface="Twentieth Century"/>
              </a:rPr>
              <a:t>Natural Revelation</a:t>
            </a:r>
            <a:r>
              <a:rPr lang="en-US" sz="3600">
                <a:solidFill>
                  <a:srgbClr val="775F55"/>
                </a:solidFill>
                <a:latin typeface="Twentieth Century"/>
                <a:ea typeface="Twentieth Century"/>
                <a:cs typeface="Twentieth Century"/>
                <a:sym typeface="Twentieth Century"/>
              </a:rPr>
              <a:t>”</a:t>
            </a:r>
            <a:endParaRPr/>
          </a:p>
          <a:p>
            <a:pPr indent="0" lvl="2" marL="914400" marR="0" rtl="0" algn="l">
              <a:spcBef>
                <a:spcPts val="0"/>
              </a:spcBef>
              <a:spcAft>
                <a:spcPts val="0"/>
              </a:spcAft>
              <a:buNone/>
            </a:pPr>
            <a:r>
              <a:rPr b="0" i="0" lang="en-US" sz="2800" u="none" cap="none" strike="noStrike">
                <a:solidFill>
                  <a:srgbClr val="775F55"/>
                </a:solidFill>
                <a:latin typeface="Twentieth Century"/>
                <a:ea typeface="Twentieth Century"/>
                <a:cs typeface="Twentieth Century"/>
                <a:sym typeface="Twentieth Century"/>
              </a:rPr>
              <a:t>      -- not “Natural Religion” or “Natural Theology”</a:t>
            </a:r>
            <a:endParaRPr/>
          </a:p>
          <a:p>
            <a:pPr indent="-457200" lvl="0" marL="457200" marR="0" rtl="0" algn="l">
              <a:spcBef>
                <a:spcPts val="0"/>
              </a:spcBef>
              <a:spcAft>
                <a:spcPts val="0"/>
              </a:spcAft>
              <a:buClr>
                <a:srgbClr val="355D7E"/>
              </a:buClr>
              <a:buSzPts val="2800"/>
              <a:buFont typeface="Arial"/>
              <a:buChar char="•"/>
            </a:pPr>
            <a:r>
              <a:rPr lang="en-US" sz="2800">
                <a:solidFill>
                  <a:srgbClr val="355D7E"/>
                </a:solidFill>
                <a:latin typeface="Twentieth Century"/>
                <a:ea typeface="Twentieth Century"/>
                <a:cs typeface="Twentieth Century"/>
                <a:sym typeface="Twentieth Century"/>
              </a:rPr>
              <a:t>Universal</a:t>
            </a:r>
            <a:r>
              <a:rPr lang="en-US" sz="2800">
                <a:solidFill>
                  <a:srgbClr val="775F55"/>
                </a:solidFill>
                <a:latin typeface="Twentieth Century"/>
                <a:ea typeface="Twentieth Century"/>
                <a:cs typeface="Twentieth Century"/>
                <a:sym typeface="Twentieth Century"/>
              </a:rPr>
              <a:t> “Knowledge”</a:t>
            </a:r>
            <a:endParaRPr/>
          </a:p>
          <a:p>
            <a:pPr indent="-457200" lvl="0" marL="457200" marR="0" rtl="0" algn="l">
              <a:spcBef>
                <a:spcPts val="0"/>
              </a:spcBef>
              <a:spcAft>
                <a:spcPts val="0"/>
              </a:spcAft>
              <a:buClr>
                <a:srgbClr val="775F55"/>
              </a:buClr>
              <a:buSzPts val="2800"/>
              <a:buFont typeface="Arial"/>
              <a:buChar char="•"/>
            </a:pPr>
            <a:r>
              <a:rPr lang="en-US" sz="2800">
                <a:solidFill>
                  <a:srgbClr val="775F55"/>
                </a:solidFill>
                <a:latin typeface="Twentieth Century"/>
                <a:ea typeface="Twentieth Century"/>
                <a:cs typeface="Twentieth Century"/>
                <a:sym typeface="Twentieth Century"/>
              </a:rPr>
              <a:t> </a:t>
            </a:r>
            <a:r>
              <a:rPr lang="en-US" sz="2800">
                <a:solidFill>
                  <a:srgbClr val="355D7E"/>
                </a:solidFill>
                <a:latin typeface="Twentieth Century"/>
                <a:ea typeface="Twentieth Century"/>
                <a:cs typeface="Twentieth Century"/>
                <a:sym typeface="Twentieth Century"/>
              </a:rPr>
              <a:t>Limited</a:t>
            </a:r>
            <a:r>
              <a:rPr lang="en-US" sz="2800">
                <a:solidFill>
                  <a:srgbClr val="775F55"/>
                </a:solidFill>
                <a:latin typeface="Twentieth Century"/>
                <a:ea typeface="Twentieth Century"/>
                <a:cs typeface="Twentieth Century"/>
                <a:sym typeface="Twentieth Century"/>
              </a:rPr>
              <a:t> Knowledge</a:t>
            </a:r>
            <a:endParaRPr/>
          </a:p>
          <a:p>
            <a:pPr indent="-457200" lvl="3" marL="1828800" marR="0" rtl="0" algn="l">
              <a:spcBef>
                <a:spcPts val="0"/>
              </a:spcBef>
              <a:spcAft>
                <a:spcPts val="0"/>
              </a:spcAft>
              <a:buClr>
                <a:srgbClr val="775F55"/>
              </a:buClr>
              <a:buSzPts val="2800"/>
              <a:buFont typeface="Arial"/>
              <a:buChar char="•"/>
            </a:pPr>
            <a:r>
              <a:rPr b="0" i="0" lang="en-US" sz="2800" u="none" cap="none" strike="noStrike">
                <a:solidFill>
                  <a:srgbClr val="775F55"/>
                </a:solidFill>
                <a:latin typeface="Twentieth Century"/>
                <a:ea typeface="Twentieth Century"/>
                <a:cs typeface="Twentieth Century"/>
                <a:sym typeface="Twentieth Century"/>
              </a:rPr>
              <a:t>Basic Attributes of God (v. 20)</a:t>
            </a:r>
            <a:endParaRPr/>
          </a:p>
          <a:p>
            <a:pPr indent="-457200" lvl="3" marL="1828800" marR="0" rtl="0" algn="l">
              <a:spcBef>
                <a:spcPts val="0"/>
              </a:spcBef>
              <a:spcAft>
                <a:spcPts val="0"/>
              </a:spcAft>
              <a:buClr>
                <a:srgbClr val="775F55"/>
              </a:buClr>
              <a:buSzPts val="2800"/>
              <a:buFont typeface="Arial"/>
              <a:buChar char="•"/>
            </a:pPr>
            <a:r>
              <a:rPr b="0" i="0" lang="en-US" sz="2800" u="none" cap="none" strike="noStrike">
                <a:solidFill>
                  <a:srgbClr val="775F55"/>
                </a:solidFill>
                <a:latin typeface="Twentieth Century"/>
                <a:ea typeface="Twentieth Century"/>
                <a:cs typeface="Twentieth Century"/>
                <a:sym typeface="Twentieth Century"/>
              </a:rPr>
              <a:t>Validity of Judgment (v. 32)</a:t>
            </a:r>
            <a:endParaRPr/>
          </a:p>
          <a:p>
            <a:pPr indent="-457200" lvl="0" marL="457200" marR="0" rtl="0" algn="l">
              <a:spcBef>
                <a:spcPts val="0"/>
              </a:spcBef>
              <a:spcAft>
                <a:spcPts val="0"/>
              </a:spcAft>
              <a:buClr>
                <a:srgbClr val="775F55"/>
              </a:buClr>
              <a:buSzPts val="2800"/>
              <a:buFont typeface="Arial"/>
              <a:buChar char="•"/>
            </a:pPr>
            <a:r>
              <a:rPr lang="en-US" sz="2800">
                <a:solidFill>
                  <a:srgbClr val="775F55"/>
                </a:solidFill>
                <a:latin typeface="Twentieth Century"/>
                <a:ea typeface="Twentieth Century"/>
                <a:cs typeface="Twentieth Century"/>
                <a:sym typeface="Twentieth Century"/>
              </a:rPr>
              <a:t> </a:t>
            </a:r>
            <a:r>
              <a:rPr lang="en-US" sz="2800">
                <a:solidFill>
                  <a:srgbClr val="355D7E"/>
                </a:solidFill>
                <a:latin typeface="Twentieth Century"/>
                <a:ea typeface="Twentieth Century"/>
                <a:cs typeface="Twentieth Century"/>
                <a:sym typeface="Twentieth Century"/>
              </a:rPr>
              <a:t>Condemning</a:t>
            </a:r>
            <a:r>
              <a:rPr lang="en-US" sz="2800">
                <a:solidFill>
                  <a:srgbClr val="775F55"/>
                </a:solidFill>
                <a:latin typeface="Twentieth Century"/>
                <a:ea typeface="Twentieth Century"/>
                <a:cs typeface="Twentieth Century"/>
                <a:sym typeface="Twentieth Century"/>
              </a:rPr>
              <a:t> Knowledge</a:t>
            </a:r>
            <a:endParaRPr/>
          </a:p>
        </p:txBody>
      </p:sp>
      <p:sp>
        <p:nvSpPr>
          <p:cNvPr id="305" name="Google Shape;305;p19"/>
          <p:cNvSpPr txBox="1"/>
          <p:nvPr>
            <p:ph idx="11" type="ftr"/>
          </p:nvPr>
        </p:nvSpPr>
        <p:spPr>
          <a:xfrm>
            <a:off x="609600" y="6248206"/>
            <a:ext cx="5421083" cy="365125"/>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r>
              <a:rPr lang="en-US"/>
              <a:t>© Douglas Moo</a:t>
            </a:r>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4" name="Shape 134"/>
        <p:cNvGrpSpPr/>
        <p:nvPr/>
      </p:nvGrpSpPr>
      <p:grpSpPr>
        <a:xfrm>
          <a:off x="0" y="0"/>
          <a:ext cx="0" cy="0"/>
          <a:chOff x="0" y="0"/>
          <a:chExt cx="0" cy="0"/>
        </a:xfrm>
      </p:grpSpPr>
      <p:sp>
        <p:nvSpPr>
          <p:cNvPr id="135" name="Google Shape;135;p2"/>
          <p:cNvSpPr txBox="1"/>
          <p:nvPr>
            <p:ph type="title"/>
          </p:nvPr>
        </p:nvSpPr>
        <p:spPr>
          <a:xfrm>
            <a:off x="406400" y="0"/>
            <a:ext cx="8229600" cy="1143000"/>
          </a:xfrm>
          <a:prstGeom prst="rect">
            <a:avLst/>
          </a:prstGeom>
          <a:noFill/>
          <a:ln>
            <a:noFill/>
          </a:ln>
        </p:spPr>
        <p:txBody>
          <a:bodyPr anchorCtr="0" anchor="ctr" bIns="45700" lIns="91425" spcFirstLastPara="1" rIns="91425" wrap="square" tIns="45700">
            <a:normAutofit fontScale="90000"/>
          </a:bodyPr>
          <a:lstStyle/>
          <a:p>
            <a:pPr indent="0" lvl="0" marL="0" rtl="0" algn="l">
              <a:spcBef>
                <a:spcPts val="0"/>
              </a:spcBef>
              <a:spcAft>
                <a:spcPts val="0"/>
              </a:spcAft>
              <a:buClr>
                <a:schemeClr val="dk2"/>
              </a:buClr>
              <a:buSzPct val="100000"/>
              <a:buFont typeface="Arial"/>
              <a:buNone/>
            </a:pPr>
            <a:r>
              <a:rPr lang="en-US" sz="4000">
                <a:latin typeface="Arial"/>
                <a:ea typeface="Arial"/>
                <a:cs typeface="Arial"/>
                <a:sym typeface="Arial"/>
              </a:rPr>
              <a:t>The Occasion of  Romans</a:t>
            </a:r>
            <a:br>
              <a:rPr lang="en-US" sz="4000">
                <a:latin typeface="Arial"/>
                <a:ea typeface="Arial"/>
                <a:cs typeface="Arial"/>
                <a:sym typeface="Arial"/>
              </a:rPr>
            </a:br>
            <a:r>
              <a:rPr lang="en-US" sz="3200">
                <a:latin typeface="Arial"/>
                <a:ea typeface="Arial"/>
                <a:cs typeface="Arial"/>
                <a:sym typeface="Arial"/>
              </a:rPr>
              <a:t>(Rom 15:14-33)</a:t>
            </a:r>
            <a:endParaRPr sz="3200">
              <a:latin typeface="Arial"/>
              <a:ea typeface="Arial"/>
              <a:cs typeface="Arial"/>
              <a:sym typeface="Arial"/>
            </a:endParaRPr>
          </a:p>
        </p:txBody>
      </p:sp>
      <p:sp>
        <p:nvSpPr>
          <p:cNvPr id="136" name="Google Shape;136;p2"/>
          <p:cNvSpPr txBox="1"/>
          <p:nvPr>
            <p:ph idx="1" type="body"/>
          </p:nvPr>
        </p:nvSpPr>
        <p:spPr>
          <a:xfrm>
            <a:off x="381000" y="1506921"/>
            <a:ext cx="8458200" cy="5372100"/>
          </a:xfrm>
          <a:prstGeom prst="rect">
            <a:avLst/>
          </a:prstGeom>
          <a:noFill/>
          <a:ln>
            <a:noFill/>
          </a:ln>
        </p:spPr>
        <p:txBody>
          <a:bodyPr anchorCtr="0" anchor="t" bIns="45700" lIns="91425" spcFirstLastPara="1" rIns="91425" wrap="square" tIns="45700">
            <a:normAutofit/>
          </a:bodyPr>
          <a:lstStyle/>
          <a:p>
            <a:pPr indent="-320040" lvl="0" marL="320040" rtl="0" algn="ctr">
              <a:lnSpc>
                <a:spcPct val="90000"/>
              </a:lnSpc>
              <a:spcBef>
                <a:spcPts val="0"/>
              </a:spcBef>
              <a:spcAft>
                <a:spcPts val="0"/>
              </a:spcAft>
              <a:buSzPts val="1200"/>
              <a:buFont typeface="Arial"/>
              <a:buNone/>
            </a:pPr>
            <a:r>
              <a:rPr lang="en-US" sz="2000">
                <a:latin typeface="Arial"/>
                <a:ea typeface="Arial"/>
                <a:cs typeface="Arial"/>
                <a:sym typeface="Arial"/>
              </a:rPr>
              <a:t>   “</a:t>
            </a:r>
            <a:r>
              <a:rPr lang="en-US" sz="2000">
                <a:solidFill>
                  <a:schemeClr val="hlink"/>
                </a:solidFill>
                <a:latin typeface="Arial"/>
                <a:ea typeface="Arial"/>
                <a:cs typeface="Arial"/>
                <a:sym typeface="Arial"/>
              </a:rPr>
              <a:t>from Jerusalem all the way around to Illyricum</a:t>
            </a:r>
            <a:r>
              <a:rPr lang="en-US" sz="2000">
                <a:latin typeface="Arial"/>
                <a:ea typeface="Arial"/>
                <a:cs typeface="Arial"/>
                <a:sym typeface="Arial"/>
              </a:rPr>
              <a:t> I have completed (or "fulfilled") the gospel of Christ” (v. 19b)</a:t>
            </a:r>
            <a:endParaRPr/>
          </a:p>
          <a:p>
            <a:pPr indent="-320040" lvl="0" marL="320040" rtl="0" algn="ctr">
              <a:lnSpc>
                <a:spcPct val="90000"/>
              </a:lnSpc>
              <a:spcBef>
                <a:spcPts val="700"/>
              </a:spcBef>
              <a:spcAft>
                <a:spcPts val="0"/>
              </a:spcAft>
              <a:buSzPts val="1200"/>
              <a:buFont typeface="Twentieth Century"/>
              <a:buNone/>
            </a:pPr>
            <a:r>
              <a:t/>
            </a:r>
            <a:endParaRPr sz="2000">
              <a:latin typeface="Arial"/>
              <a:ea typeface="Arial"/>
              <a:cs typeface="Arial"/>
              <a:sym typeface="Arial"/>
            </a:endParaRPr>
          </a:p>
          <a:p>
            <a:pPr indent="-320040" lvl="0" marL="320040" rtl="0" algn="ctr">
              <a:lnSpc>
                <a:spcPct val="90000"/>
              </a:lnSpc>
              <a:spcBef>
                <a:spcPts val="700"/>
              </a:spcBef>
              <a:spcAft>
                <a:spcPts val="0"/>
              </a:spcAft>
              <a:buSzPts val="1200"/>
              <a:buFont typeface="Arial"/>
              <a:buNone/>
            </a:pPr>
            <a:r>
              <a:rPr lang="en-US" sz="2000">
                <a:latin typeface="Arial"/>
                <a:ea typeface="Arial"/>
                <a:cs typeface="Arial"/>
                <a:sym typeface="Arial"/>
              </a:rPr>
              <a:t>THE BACKWARD LOOK</a:t>
            </a:r>
            <a:endParaRPr/>
          </a:p>
          <a:p>
            <a:pPr indent="-320040" lvl="0" marL="320040" rtl="0" algn="ctr">
              <a:lnSpc>
                <a:spcPct val="90000"/>
              </a:lnSpc>
              <a:spcBef>
                <a:spcPts val="700"/>
              </a:spcBef>
              <a:spcAft>
                <a:spcPts val="0"/>
              </a:spcAft>
              <a:buSzPts val="1200"/>
              <a:buFont typeface="Arial"/>
              <a:buNone/>
            </a:pPr>
            <a:r>
              <a:rPr lang="en-US" sz="2000">
                <a:latin typeface="Arial"/>
                <a:ea typeface="Arial"/>
                <a:cs typeface="Arial"/>
                <a:sym typeface="Arial"/>
              </a:rPr>
              <a:t>THE FORWARD LOOK</a:t>
            </a:r>
            <a:endParaRPr/>
          </a:p>
          <a:p>
            <a:pPr indent="-320040" lvl="0" marL="320040" rtl="0" algn="ctr">
              <a:lnSpc>
                <a:spcPct val="90000"/>
              </a:lnSpc>
              <a:spcBef>
                <a:spcPts val="700"/>
              </a:spcBef>
              <a:spcAft>
                <a:spcPts val="0"/>
              </a:spcAft>
              <a:buSzPts val="1200"/>
              <a:buFont typeface="Twentieth Century"/>
              <a:buNone/>
            </a:pPr>
            <a:r>
              <a:t/>
            </a:r>
            <a:endParaRPr sz="2000">
              <a:latin typeface="Arial"/>
              <a:ea typeface="Arial"/>
              <a:cs typeface="Arial"/>
              <a:sym typeface="Arial"/>
            </a:endParaRPr>
          </a:p>
          <a:p>
            <a:pPr indent="-320040" lvl="0" marL="320040" rtl="0" algn="ctr">
              <a:lnSpc>
                <a:spcPct val="90000"/>
              </a:lnSpc>
              <a:spcBef>
                <a:spcPts val="700"/>
              </a:spcBef>
              <a:spcAft>
                <a:spcPts val="0"/>
              </a:spcAft>
              <a:buSzPts val="1200"/>
              <a:buFont typeface="Arial"/>
              <a:buNone/>
            </a:pPr>
            <a:r>
              <a:rPr lang="en-US" sz="2000">
                <a:latin typeface="Arial"/>
                <a:ea typeface="Arial"/>
                <a:cs typeface="Arial"/>
                <a:sym typeface="Arial"/>
              </a:rPr>
              <a:t>“But now I am going </a:t>
            </a:r>
            <a:r>
              <a:rPr lang="en-US" sz="2000">
                <a:solidFill>
                  <a:schemeClr val="hlink"/>
                </a:solidFill>
                <a:latin typeface="Arial"/>
                <a:ea typeface="Arial"/>
                <a:cs typeface="Arial"/>
                <a:sym typeface="Arial"/>
              </a:rPr>
              <a:t>to Jerusalem</a:t>
            </a:r>
            <a:r>
              <a:rPr lang="en-US" sz="2000">
                <a:latin typeface="Arial"/>
                <a:ea typeface="Arial"/>
                <a:cs typeface="Arial"/>
                <a:sym typeface="Arial"/>
              </a:rPr>
              <a:t> to minister to the saints” (v. 25a)</a:t>
            </a:r>
            <a:endParaRPr/>
          </a:p>
          <a:p>
            <a:pPr indent="-243840" lvl="0" marL="320040" rtl="0" algn="ctr">
              <a:lnSpc>
                <a:spcPct val="90000"/>
              </a:lnSpc>
              <a:spcBef>
                <a:spcPts val="700"/>
              </a:spcBef>
              <a:spcAft>
                <a:spcPts val="0"/>
              </a:spcAft>
              <a:buSzPts val="1200"/>
              <a:buNone/>
            </a:pPr>
            <a:r>
              <a:t/>
            </a:r>
            <a:endParaRPr sz="2000">
              <a:latin typeface="Arial"/>
              <a:ea typeface="Arial"/>
              <a:cs typeface="Arial"/>
              <a:sym typeface="Arial"/>
            </a:endParaRPr>
          </a:p>
          <a:p>
            <a:pPr indent="-320040" lvl="0" marL="320040" rtl="0" algn="ctr">
              <a:lnSpc>
                <a:spcPct val="90000"/>
              </a:lnSpc>
              <a:spcBef>
                <a:spcPts val="700"/>
              </a:spcBef>
              <a:spcAft>
                <a:spcPts val="0"/>
              </a:spcAft>
              <a:buSzPts val="1200"/>
              <a:buFont typeface="Arial"/>
              <a:buNone/>
            </a:pPr>
            <a:r>
              <a:rPr lang="en-US" sz="2000">
                <a:latin typeface="Arial"/>
                <a:ea typeface="Arial"/>
                <a:cs typeface="Arial"/>
                <a:sym typeface="Arial"/>
              </a:rPr>
              <a:t>“But now . . . after many years, I have the desire </a:t>
            </a:r>
            <a:endParaRPr/>
          </a:p>
          <a:p>
            <a:pPr indent="-320040" lvl="0" marL="320040" rtl="0" algn="ctr">
              <a:lnSpc>
                <a:spcPct val="90000"/>
              </a:lnSpc>
              <a:spcBef>
                <a:spcPts val="700"/>
              </a:spcBef>
              <a:spcAft>
                <a:spcPts val="0"/>
              </a:spcAft>
              <a:buSzPts val="1200"/>
              <a:buFont typeface="Arial"/>
              <a:buNone/>
            </a:pPr>
            <a:r>
              <a:rPr lang="en-US" sz="2000">
                <a:solidFill>
                  <a:schemeClr val="hlink"/>
                </a:solidFill>
                <a:latin typeface="Arial"/>
                <a:ea typeface="Arial"/>
                <a:cs typeface="Arial"/>
                <a:sym typeface="Arial"/>
              </a:rPr>
              <a:t>to come to you</a:t>
            </a:r>
            <a:r>
              <a:rPr lang="en-US" sz="2000">
                <a:latin typeface="Arial"/>
                <a:ea typeface="Arial"/>
                <a:cs typeface="Arial"/>
                <a:sym typeface="Arial"/>
              </a:rPr>
              <a:t> [in </a:t>
            </a:r>
            <a:r>
              <a:rPr lang="en-US" sz="2000">
                <a:solidFill>
                  <a:srgbClr val="FFC000"/>
                </a:solidFill>
                <a:latin typeface="Arial"/>
                <a:ea typeface="Arial"/>
                <a:cs typeface="Arial"/>
                <a:sym typeface="Arial"/>
              </a:rPr>
              <a:t>Rome</a:t>
            </a:r>
            <a:r>
              <a:rPr lang="en-US" sz="2000">
                <a:latin typeface="Arial"/>
                <a:ea typeface="Arial"/>
                <a:cs typeface="Arial"/>
                <a:sym typeface="Arial"/>
              </a:rPr>
              <a:t>] . . .  to be sent on my way by you” (v. 23)</a:t>
            </a:r>
            <a:endParaRPr/>
          </a:p>
          <a:p>
            <a:pPr indent="-320040" lvl="0" marL="320040" rtl="0" algn="ctr">
              <a:lnSpc>
                <a:spcPct val="90000"/>
              </a:lnSpc>
              <a:spcBef>
                <a:spcPts val="700"/>
              </a:spcBef>
              <a:spcAft>
                <a:spcPts val="0"/>
              </a:spcAft>
              <a:buSzPts val="1200"/>
              <a:buFont typeface="Twentieth Century"/>
              <a:buNone/>
            </a:pPr>
            <a:r>
              <a:t/>
            </a:r>
            <a:endParaRPr sz="2000">
              <a:latin typeface="Arial"/>
              <a:ea typeface="Arial"/>
              <a:cs typeface="Arial"/>
              <a:sym typeface="Arial"/>
            </a:endParaRPr>
          </a:p>
          <a:p>
            <a:pPr indent="-320040" lvl="0" marL="320040" rtl="0" algn="ctr">
              <a:lnSpc>
                <a:spcPct val="90000"/>
              </a:lnSpc>
              <a:spcBef>
                <a:spcPts val="700"/>
              </a:spcBef>
              <a:spcAft>
                <a:spcPts val="0"/>
              </a:spcAft>
              <a:buSzPts val="1200"/>
              <a:buFont typeface="Arial"/>
              <a:buNone/>
            </a:pPr>
            <a:r>
              <a:rPr lang="en-US" sz="2000">
                <a:latin typeface="Arial"/>
                <a:ea typeface="Arial"/>
                <a:cs typeface="Arial"/>
                <a:sym typeface="Arial"/>
              </a:rPr>
              <a:t>“As I am going on </a:t>
            </a:r>
            <a:r>
              <a:rPr lang="en-US" sz="2000">
                <a:solidFill>
                  <a:schemeClr val="hlink"/>
                </a:solidFill>
                <a:latin typeface="Arial"/>
                <a:ea typeface="Arial"/>
                <a:cs typeface="Arial"/>
                <a:sym typeface="Arial"/>
              </a:rPr>
              <a:t>to Spain</a:t>
            </a:r>
            <a:r>
              <a:rPr lang="en-US" sz="2000">
                <a:latin typeface="Arial"/>
                <a:ea typeface="Arial"/>
                <a:cs typeface="Arial"/>
                <a:sym typeface="Arial"/>
              </a:rPr>
              <a:t>” (v. 24a)</a:t>
            </a:r>
            <a:endParaRPr/>
          </a:p>
        </p:txBody>
      </p:sp>
      <p:cxnSp>
        <p:nvCxnSpPr>
          <p:cNvPr id="137" name="Google Shape;137;p2"/>
          <p:cNvCxnSpPr/>
          <p:nvPr/>
        </p:nvCxnSpPr>
        <p:spPr>
          <a:xfrm>
            <a:off x="4343400" y="3200400"/>
            <a:ext cx="0" cy="304800"/>
          </a:xfrm>
          <a:prstGeom prst="straightConnector1">
            <a:avLst/>
          </a:prstGeom>
          <a:noFill/>
          <a:ln cap="flat" cmpd="sng" w="9525">
            <a:solidFill>
              <a:schemeClr val="dk1"/>
            </a:solidFill>
            <a:prstDash val="solid"/>
            <a:round/>
            <a:headEnd len="med" w="med" type="none"/>
            <a:tailEnd len="med" w="med" type="triangle"/>
          </a:ln>
        </p:spPr>
      </p:cxnSp>
      <p:cxnSp>
        <p:nvCxnSpPr>
          <p:cNvPr id="138" name="Google Shape;138;p2"/>
          <p:cNvCxnSpPr/>
          <p:nvPr/>
        </p:nvCxnSpPr>
        <p:spPr>
          <a:xfrm>
            <a:off x="4343400" y="3962400"/>
            <a:ext cx="0" cy="457200"/>
          </a:xfrm>
          <a:prstGeom prst="straightConnector1">
            <a:avLst/>
          </a:prstGeom>
          <a:noFill/>
          <a:ln cap="flat" cmpd="sng" w="9525">
            <a:solidFill>
              <a:schemeClr val="dk1"/>
            </a:solidFill>
            <a:prstDash val="solid"/>
            <a:round/>
            <a:headEnd len="med" w="med" type="none"/>
            <a:tailEnd len="med" w="med" type="triangle"/>
          </a:ln>
        </p:spPr>
      </p:cxnSp>
      <p:cxnSp>
        <p:nvCxnSpPr>
          <p:cNvPr id="139" name="Google Shape;139;p2"/>
          <p:cNvCxnSpPr/>
          <p:nvPr/>
        </p:nvCxnSpPr>
        <p:spPr>
          <a:xfrm rot="10800000">
            <a:off x="4343400" y="2171700"/>
            <a:ext cx="0" cy="266700"/>
          </a:xfrm>
          <a:prstGeom prst="straightConnector1">
            <a:avLst/>
          </a:prstGeom>
          <a:noFill/>
          <a:ln cap="flat" cmpd="sng" w="9525">
            <a:solidFill>
              <a:schemeClr val="dk1"/>
            </a:solidFill>
            <a:prstDash val="solid"/>
            <a:round/>
            <a:headEnd len="med" w="med" type="none"/>
            <a:tailEnd len="med" w="med" type="triangle"/>
          </a:ln>
        </p:spPr>
      </p:cxnSp>
      <p:cxnSp>
        <p:nvCxnSpPr>
          <p:cNvPr id="140" name="Google Shape;140;p2"/>
          <p:cNvCxnSpPr/>
          <p:nvPr/>
        </p:nvCxnSpPr>
        <p:spPr>
          <a:xfrm>
            <a:off x="4343400" y="5029200"/>
            <a:ext cx="0" cy="533400"/>
          </a:xfrm>
          <a:prstGeom prst="straightConnector1">
            <a:avLst/>
          </a:prstGeom>
          <a:noFill/>
          <a:ln cap="flat" cmpd="sng" w="9525">
            <a:solidFill>
              <a:schemeClr val="dk1"/>
            </a:solidFill>
            <a:prstDash val="solid"/>
            <a:round/>
            <a:headEnd len="med" w="med" type="none"/>
            <a:tailEnd len="med" w="med" type="triangle"/>
          </a:ln>
        </p:spPr>
      </p:cxnSp>
      <p:sp>
        <p:nvSpPr>
          <p:cNvPr id="141" name="Google Shape;141;p2"/>
          <p:cNvSpPr txBox="1"/>
          <p:nvPr>
            <p:ph idx="11" type="ftr"/>
          </p:nvPr>
        </p:nvSpPr>
        <p:spPr>
          <a:xfrm>
            <a:off x="609600" y="6248206"/>
            <a:ext cx="5421083" cy="365125"/>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r>
              <a:rPr lang="en-US"/>
              <a:t>© Douglas Moo</a:t>
            </a:r>
            <a:endParaRPr/>
          </a:p>
        </p:txBody>
      </p:sp>
    </p:spTree>
  </p:cSld>
  <p:clrMapOvr>
    <a:masterClrMapping/>
  </p:clrMapOvr>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09" name="Shape 309"/>
        <p:cNvGrpSpPr/>
        <p:nvPr/>
      </p:nvGrpSpPr>
      <p:grpSpPr>
        <a:xfrm>
          <a:off x="0" y="0"/>
          <a:ext cx="0" cy="0"/>
          <a:chOff x="0" y="0"/>
          <a:chExt cx="0" cy="0"/>
        </a:xfrm>
      </p:grpSpPr>
      <p:sp>
        <p:nvSpPr>
          <p:cNvPr id="310" name="Google Shape;310;p20"/>
          <p:cNvSpPr txBox="1"/>
          <p:nvPr>
            <p:ph type="title"/>
          </p:nvPr>
        </p:nvSpPr>
        <p:spPr>
          <a:xfrm>
            <a:off x="612648" y="228600"/>
            <a:ext cx="8153400" cy="990600"/>
          </a:xfrm>
          <a:prstGeom prst="rect">
            <a:avLst/>
          </a:prstGeom>
          <a:noFill/>
          <a:ln>
            <a:noFill/>
          </a:ln>
        </p:spPr>
        <p:txBody>
          <a:bodyPr anchorCtr="0" anchor="ctr" bIns="45700" lIns="91425" spcFirstLastPara="1" rIns="91425" wrap="square" tIns="45700">
            <a:normAutofit fontScale="90000"/>
          </a:bodyPr>
          <a:lstStyle/>
          <a:p>
            <a:pPr indent="0" lvl="0" marL="0" rtl="0" algn="ctr">
              <a:lnSpc>
                <a:spcPct val="80000"/>
              </a:lnSpc>
              <a:spcBef>
                <a:spcPts val="0"/>
              </a:spcBef>
              <a:spcAft>
                <a:spcPts val="0"/>
              </a:spcAft>
              <a:buClr>
                <a:schemeClr val="dk2"/>
              </a:buClr>
              <a:buSzPct val="100000"/>
              <a:buFont typeface="Twentieth Century"/>
              <a:buNone/>
            </a:pPr>
            <a:r>
              <a:rPr lang="en-US"/>
              <a:t>What about people who have never heard the gospel?</a:t>
            </a:r>
            <a:endParaRPr/>
          </a:p>
        </p:txBody>
      </p:sp>
      <p:sp>
        <p:nvSpPr>
          <p:cNvPr id="311" name="Google Shape;311;p20"/>
          <p:cNvSpPr txBox="1"/>
          <p:nvPr/>
        </p:nvSpPr>
        <p:spPr>
          <a:xfrm>
            <a:off x="381000" y="1981200"/>
            <a:ext cx="8610600" cy="3539431"/>
          </a:xfrm>
          <a:prstGeom prst="rect">
            <a:avLst/>
          </a:prstGeom>
          <a:noFill/>
          <a:ln>
            <a:noFill/>
          </a:ln>
        </p:spPr>
        <p:txBody>
          <a:bodyPr anchorCtr="0" anchor="t" bIns="45700" lIns="91425" spcFirstLastPara="1" rIns="91425" wrap="square" tIns="45700">
            <a:spAutoFit/>
          </a:bodyPr>
          <a:lstStyle/>
          <a:p>
            <a:pPr indent="0" lvl="1" marL="457200" marR="0" rtl="0" algn="l">
              <a:spcBef>
                <a:spcPts val="0"/>
              </a:spcBef>
              <a:spcAft>
                <a:spcPts val="0"/>
              </a:spcAft>
              <a:buNone/>
            </a:pPr>
            <a:r>
              <a:rPr b="0" i="0" lang="en-US" sz="2800" u="none" cap="none" strike="noStrike">
                <a:solidFill>
                  <a:srgbClr val="775F55"/>
                </a:solidFill>
                <a:latin typeface="Twentieth Century"/>
                <a:ea typeface="Twentieth Century"/>
                <a:cs typeface="Twentieth Century"/>
                <a:sym typeface="Twentieth Century"/>
              </a:rPr>
              <a:t>Romans 1:18-23 teaches:</a:t>
            </a:r>
            <a:endParaRPr/>
          </a:p>
          <a:p>
            <a:pPr indent="-457200" lvl="1" marL="914400" marR="0" rtl="0" algn="l">
              <a:spcBef>
                <a:spcPts val="0"/>
              </a:spcBef>
              <a:spcAft>
                <a:spcPts val="0"/>
              </a:spcAft>
              <a:buClr>
                <a:srgbClr val="775F55"/>
              </a:buClr>
              <a:buSzPts val="2800"/>
              <a:buFont typeface="Arial"/>
              <a:buChar char="•"/>
            </a:pPr>
            <a:r>
              <a:rPr b="0" i="0" lang="en-US" sz="2800" u="none" cap="none" strike="noStrike">
                <a:solidFill>
                  <a:srgbClr val="775F55"/>
                </a:solidFill>
                <a:latin typeface="Twentieth Century"/>
                <a:ea typeface="Twentieth Century"/>
                <a:cs typeface="Twentieth Century"/>
                <a:sym typeface="Twentieth Century"/>
              </a:rPr>
              <a:t>Every person is being judged by God’s wrath.</a:t>
            </a:r>
            <a:endParaRPr/>
          </a:p>
          <a:p>
            <a:pPr indent="-457200" lvl="1" marL="914400" marR="0" rtl="0" algn="l">
              <a:spcBef>
                <a:spcPts val="0"/>
              </a:spcBef>
              <a:spcAft>
                <a:spcPts val="0"/>
              </a:spcAft>
              <a:buClr>
                <a:srgbClr val="775F55"/>
              </a:buClr>
              <a:buSzPts val="2800"/>
              <a:buFont typeface="Arial"/>
              <a:buChar char="•"/>
            </a:pPr>
            <a:r>
              <a:rPr b="0" i="0" lang="en-US" sz="2800" u="none" cap="none" strike="noStrike">
                <a:solidFill>
                  <a:srgbClr val="775F55"/>
                </a:solidFill>
                <a:latin typeface="Twentieth Century"/>
                <a:ea typeface="Twentieth Century"/>
                <a:cs typeface="Twentieth Century"/>
                <a:sym typeface="Twentieth Century"/>
              </a:rPr>
              <a:t>Every person knows about God.</a:t>
            </a:r>
            <a:endParaRPr/>
          </a:p>
          <a:p>
            <a:pPr indent="-457200" lvl="1" marL="914400" marR="0" rtl="0" algn="l">
              <a:spcBef>
                <a:spcPts val="0"/>
              </a:spcBef>
              <a:spcAft>
                <a:spcPts val="0"/>
              </a:spcAft>
              <a:buClr>
                <a:srgbClr val="775F55"/>
              </a:buClr>
              <a:buSzPts val="2800"/>
              <a:buFont typeface="Arial"/>
              <a:buChar char="•"/>
            </a:pPr>
            <a:r>
              <a:rPr b="0" i="0" lang="en-US" sz="2800" u="none" cap="none" strike="noStrike">
                <a:solidFill>
                  <a:srgbClr val="775F55"/>
                </a:solidFill>
                <a:latin typeface="Twentieth Century"/>
                <a:ea typeface="Twentieth Century"/>
                <a:cs typeface="Twentieth Century"/>
                <a:sym typeface="Twentieth Century"/>
              </a:rPr>
              <a:t>Every person turns away from God.</a:t>
            </a:r>
            <a:endParaRPr/>
          </a:p>
          <a:p>
            <a:pPr indent="-457200" lvl="1" marL="914400" marR="0" rtl="0" algn="l">
              <a:spcBef>
                <a:spcPts val="0"/>
              </a:spcBef>
              <a:spcAft>
                <a:spcPts val="0"/>
              </a:spcAft>
              <a:buClr>
                <a:srgbClr val="775F55"/>
              </a:buClr>
              <a:buSzPts val="2800"/>
              <a:buFont typeface="Arial"/>
              <a:buChar char="•"/>
            </a:pPr>
            <a:r>
              <a:rPr b="0" i="0" lang="en-US" sz="2800" u="none" cap="none" strike="noStrike">
                <a:solidFill>
                  <a:srgbClr val="775F55"/>
                </a:solidFill>
                <a:latin typeface="Twentieth Century"/>
                <a:ea typeface="Twentieth Century"/>
                <a:cs typeface="Twentieth Century"/>
                <a:sym typeface="Twentieth Century"/>
              </a:rPr>
              <a:t>Every person is “without excuse”: God is fair to judge that person with his wrath.</a:t>
            </a:r>
            <a:endParaRPr/>
          </a:p>
          <a:p>
            <a:pPr indent="0" lvl="1" marL="457200" marR="0" rtl="0" algn="l">
              <a:spcBef>
                <a:spcPts val="0"/>
              </a:spcBef>
              <a:spcAft>
                <a:spcPts val="0"/>
              </a:spcAft>
              <a:buNone/>
            </a:pPr>
            <a:r>
              <a:t/>
            </a:r>
            <a:endParaRPr b="0" i="0" sz="2800" u="none" cap="none" strike="noStrike">
              <a:solidFill>
                <a:srgbClr val="775F55"/>
              </a:solidFill>
              <a:latin typeface="Twentieth Century"/>
              <a:ea typeface="Twentieth Century"/>
              <a:cs typeface="Twentieth Century"/>
              <a:sym typeface="Twentieth Century"/>
            </a:endParaRPr>
          </a:p>
          <a:p>
            <a:pPr indent="0" lvl="1" marL="457200" marR="0" rtl="0" algn="l">
              <a:spcBef>
                <a:spcPts val="0"/>
              </a:spcBef>
              <a:spcAft>
                <a:spcPts val="0"/>
              </a:spcAft>
              <a:buNone/>
            </a:pPr>
            <a:r>
              <a:rPr b="0" i="0" lang="en-US" sz="2800" u="none" cap="none" strike="noStrike">
                <a:solidFill>
                  <a:srgbClr val="775F55"/>
                </a:solidFill>
                <a:latin typeface="Twentieth Century"/>
                <a:ea typeface="Twentieth Century"/>
                <a:cs typeface="Twentieth Century"/>
                <a:sym typeface="Twentieth Century"/>
              </a:rPr>
              <a:t>What do we conclude?</a:t>
            </a:r>
            <a:endParaRPr/>
          </a:p>
        </p:txBody>
      </p:sp>
      <p:sp>
        <p:nvSpPr>
          <p:cNvPr id="312" name="Google Shape;312;p20"/>
          <p:cNvSpPr txBox="1"/>
          <p:nvPr>
            <p:ph idx="11" type="ftr"/>
          </p:nvPr>
        </p:nvSpPr>
        <p:spPr>
          <a:xfrm>
            <a:off x="609600" y="6248206"/>
            <a:ext cx="5421083" cy="365125"/>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r>
              <a:rPr lang="en-US"/>
              <a:t>© Douglas Moo</a:t>
            </a:r>
            <a:endParaRPr/>
          </a:p>
        </p:txBody>
      </p:sp>
    </p:spTree>
  </p:cSld>
  <p:clrMapOvr>
    <a:masterClrMapping/>
  </p:clrMapOvr>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17" name="Shape 317"/>
        <p:cNvGrpSpPr/>
        <p:nvPr/>
      </p:nvGrpSpPr>
      <p:grpSpPr>
        <a:xfrm>
          <a:off x="0" y="0"/>
          <a:ext cx="0" cy="0"/>
          <a:chOff x="0" y="0"/>
          <a:chExt cx="0" cy="0"/>
        </a:xfrm>
      </p:grpSpPr>
      <p:sp>
        <p:nvSpPr>
          <p:cNvPr id="318" name="Google Shape;318;p21"/>
          <p:cNvSpPr txBox="1"/>
          <p:nvPr>
            <p:ph type="title"/>
          </p:nvPr>
        </p:nvSpPr>
        <p:spPr>
          <a:xfrm>
            <a:off x="304800" y="114300"/>
            <a:ext cx="8229600" cy="582613"/>
          </a:xfrm>
          <a:prstGeom prst="rect">
            <a:avLst/>
          </a:prstGeom>
          <a:noFill/>
          <a:ln>
            <a:noFill/>
          </a:ln>
        </p:spPr>
        <p:txBody>
          <a:bodyPr anchorCtr="0" anchor="ctr" bIns="45700" lIns="91425" spcFirstLastPara="1" rIns="91425" wrap="square" tIns="45700">
            <a:normAutofit fontScale="90000"/>
          </a:bodyPr>
          <a:lstStyle/>
          <a:p>
            <a:pPr indent="0" lvl="0" marL="0" rtl="0" algn="l">
              <a:spcBef>
                <a:spcPts val="0"/>
              </a:spcBef>
              <a:spcAft>
                <a:spcPts val="0"/>
              </a:spcAft>
              <a:buClr>
                <a:schemeClr val="dk2"/>
              </a:buClr>
              <a:buSzPct val="100000"/>
              <a:buFont typeface="Garamond"/>
              <a:buNone/>
            </a:pPr>
            <a:r>
              <a:rPr lang="en-US" sz="3600">
                <a:latin typeface="Garamond"/>
                <a:ea typeface="Garamond"/>
                <a:cs typeface="Garamond"/>
                <a:sym typeface="Garamond"/>
              </a:rPr>
              <a:t>Romans 2 and Wisdom 14:21-15:3</a:t>
            </a:r>
            <a:endParaRPr/>
          </a:p>
        </p:txBody>
      </p:sp>
      <p:sp>
        <p:nvSpPr>
          <p:cNvPr id="319" name="Google Shape;319;p21"/>
          <p:cNvSpPr txBox="1"/>
          <p:nvPr>
            <p:ph idx="1" type="body"/>
          </p:nvPr>
        </p:nvSpPr>
        <p:spPr>
          <a:xfrm>
            <a:off x="381000" y="1676401"/>
            <a:ext cx="8229600" cy="4876800"/>
          </a:xfrm>
          <a:prstGeom prst="rect">
            <a:avLst/>
          </a:prstGeom>
          <a:noFill/>
          <a:ln>
            <a:noFill/>
          </a:ln>
        </p:spPr>
        <p:txBody>
          <a:bodyPr anchorCtr="0" anchor="t" bIns="45700" lIns="91425" spcFirstLastPara="1" rIns="91425" wrap="square" tIns="45700">
            <a:normAutofit/>
          </a:bodyPr>
          <a:lstStyle/>
          <a:p>
            <a:pPr indent="-320040" lvl="0" marL="320040" rtl="0" algn="l">
              <a:spcBef>
                <a:spcPts val="0"/>
              </a:spcBef>
              <a:spcAft>
                <a:spcPts val="0"/>
              </a:spcAft>
              <a:buSzPts val="840"/>
              <a:buFont typeface="Garamond"/>
              <a:buNone/>
            </a:pPr>
            <a:r>
              <a:rPr lang="en-US" sz="1400">
                <a:latin typeface="Garamond"/>
                <a:ea typeface="Garamond"/>
                <a:cs typeface="Garamond"/>
                <a:sym typeface="Garamond"/>
              </a:rPr>
              <a:t>	</a:t>
            </a:r>
            <a:r>
              <a:rPr lang="en-US" sz="1600">
                <a:latin typeface="Garamond"/>
                <a:ea typeface="Garamond"/>
                <a:cs typeface="Garamond"/>
                <a:sym typeface="Garamond"/>
              </a:rPr>
              <a:t>23 For while they celebrate either child-slaying sacrifices or clandestine mysteries, or frenzied carousals in unheard-of rites, 24 They no longer safeguard either lives or pure wedlock; but each either waylays and kills his neighbor, or aggrieves him by adultery. 25 And all is confusion-- blood and murder, theft and guile, corruption, faithlessness, turmoil, perjury, 26 Disturbance of good men, neglect of gratitude, besmirching of souls, unnatural lust, disorder in marriage, adultery and shamelessness. 27 For the worship of infamous idols is the reason and source and extremity of all evil. 28 For they either go mad with enjoyment, or prophesy lies, or live lawlessly or lightly forswear themselves. 29 For as their trust is in soulless idols, they expect no harm when they have sworn falsely. 30 But on both counts shall justice overtake them: because they thought ill of God and devoted themselves to idols, and because they deliberately swore false oaths, despising piety. 31 For not the might of those that are sworn by but the retribution of sinners ever follows upon the transgression of the wicked.</a:t>
            </a:r>
            <a:endParaRPr/>
          </a:p>
          <a:p>
            <a:pPr indent="-320040" lvl="0" marL="320040" rtl="0" algn="l">
              <a:spcBef>
                <a:spcPts val="700"/>
              </a:spcBef>
              <a:spcAft>
                <a:spcPts val="0"/>
              </a:spcAft>
              <a:buSzPts val="960"/>
              <a:buFont typeface="Twentieth Century"/>
              <a:buNone/>
            </a:pPr>
            <a:r>
              <a:t/>
            </a:r>
            <a:endParaRPr sz="1600">
              <a:latin typeface="Garamond"/>
              <a:ea typeface="Garamond"/>
              <a:cs typeface="Garamond"/>
              <a:sym typeface="Garamond"/>
            </a:endParaRPr>
          </a:p>
          <a:p>
            <a:pPr indent="-320040" lvl="0" marL="320040" rtl="0" algn="l">
              <a:spcBef>
                <a:spcPts val="700"/>
              </a:spcBef>
              <a:spcAft>
                <a:spcPts val="0"/>
              </a:spcAft>
              <a:buSzPts val="960"/>
              <a:buFont typeface="Twentieth Century"/>
              <a:buNone/>
            </a:pPr>
            <a:r>
              <a:rPr lang="en-US" sz="1600"/>
              <a:t> 	</a:t>
            </a:r>
            <a:r>
              <a:rPr lang="en-US" sz="1600">
                <a:latin typeface="Garamond"/>
                <a:ea typeface="Garamond"/>
                <a:cs typeface="Garamond"/>
                <a:sym typeface="Garamond"/>
              </a:rPr>
              <a:t>But you, our God, are good and true, slow to anger, and governing all with mercy. 2 For even if we sin, we are yours, and know your might; but we will not sin, knowing that we belong to you. 3 For to know you well is complete justice, and to know your might is the root of immortality. </a:t>
            </a:r>
            <a:endParaRPr/>
          </a:p>
          <a:p>
            <a:pPr indent="-320040" lvl="0" marL="320040" rtl="0" algn="l">
              <a:spcBef>
                <a:spcPts val="700"/>
              </a:spcBef>
              <a:spcAft>
                <a:spcPts val="0"/>
              </a:spcAft>
              <a:buSzPts val="960"/>
              <a:buFont typeface="Twentieth Century"/>
              <a:buNone/>
            </a:pPr>
            <a:r>
              <a:t/>
            </a:r>
            <a:endParaRPr sz="1600">
              <a:latin typeface="Garamond"/>
              <a:ea typeface="Garamond"/>
              <a:cs typeface="Garamond"/>
              <a:sym typeface="Garamond"/>
            </a:endParaRPr>
          </a:p>
        </p:txBody>
      </p:sp>
      <p:sp>
        <p:nvSpPr>
          <p:cNvPr id="320" name="Google Shape;320;p21"/>
          <p:cNvSpPr txBox="1"/>
          <p:nvPr>
            <p:ph idx="11" type="ftr"/>
          </p:nvPr>
        </p:nvSpPr>
        <p:spPr>
          <a:xfrm>
            <a:off x="609600" y="6248206"/>
            <a:ext cx="5421083" cy="365125"/>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r>
              <a:rPr lang="en-US"/>
              <a:t>© Douglas Moo</a:t>
            </a:r>
            <a:endParaRPr/>
          </a:p>
        </p:txBody>
      </p:sp>
    </p:spTree>
  </p:cSld>
  <p:clrMapOvr>
    <a:masterClrMapping/>
  </p:clrMapOvr>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24" name="Shape 324"/>
        <p:cNvGrpSpPr/>
        <p:nvPr/>
      </p:nvGrpSpPr>
      <p:grpSpPr>
        <a:xfrm>
          <a:off x="0" y="0"/>
          <a:ext cx="0" cy="0"/>
          <a:chOff x="0" y="0"/>
          <a:chExt cx="0" cy="0"/>
        </a:xfrm>
      </p:grpSpPr>
      <p:sp>
        <p:nvSpPr>
          <p:cNvPr id="325" name="Google Shape;325;p22"/>
          <p:cNvSpPr txBox="1"/>
          <p:nvPr>
            <p:ph type="title"/>
          </p:nvPr>
        </p:nvSpPr>
        <p:spPr>
          <a:xfrm>
            <a:off x="612648" y="228600"/>
            <a:ext cx="8153400" cy="990600"/>
          </a:xfrm>
          <a:prstGeom prst="rect">
            <a:avLst/>
          </a:prstGeom>
          <a:noFill/>
          <a:ln>
            <a:noFill/>
          </a:ln>
        </p:spPr>
        <p:txBody>
          <a:bodyPr anchorCtr="0" anchor="ctr" bIns="45700" lIns="91425" spcFirstLastPara="1" rIns="91425" wrap="square" tIns="45700">
            <a:normAutofit fontScale="90000"/>
          </a:bodyPr>
          <a:lstStyle/>
          <a:p>
            <a:pPr indent="0" lvl="0" marL="0" rtl="0" algn="ctr">
              <a:lnSpc>
                <a:spcPct val="80000"/>
              </a:lnSpc>
              <a:spcBef>
                <a:spcPts val="0"/>
              </a:spcBef>
              <a:spcAft>
                <a:spcPts val="0"/>
              </a:spcAft>
              <a:buClr>
                <a:schemeClr val="dk2"/>
              </a:buClr>
              <a:buSzPct val="100000"/>
              <a:buFont typeface="Twentieth Century"/>
              <a:buNone/>
            </a:pPr>
            <a:r>
              <a:rPr lang="en-US"/>
              <a:t>Saved/Justified by “doing” (the law)?</a:t>
            </a:r>
            <a:endParaRPr/>
          </a:p>
        </p:txBody>
      </p:sp>
      <p:sp>
        <p:nvSpPr>
          <p:cNvPr id="326" name="Google Shape;326;p22"/>
          <p:cNvSpPr txBox="1"/>
          <p:nvPr/>
        </p:nvSpPr>
        <p:spPr>
          <a:xfrm>
            <a:off x="228600" y="1437382"/>
            <a:ext cx="8610600" cy="646331"/>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lang="en-US" sz="3600">
                <a:solidFill>
                  <a:schemeClr val="dk2"/>
                </a:solidFill>
                <a:latin typeface="Twentieth Century"/>
                <a:ea typeface="Twentieth Century"/>
                <a:cs typeface="Twentieth Century"/>
                <a:sym typeface="Twentieth Century"/>
              </a:rPr>
              <a:t>Rom. 2:13; and see also vv. 7,10; 26-27 (29)</a:t>
            </a:r>
            <a:endParaRPr sz="3600">
              <a:solidFill>
                <a:schemeClr val="dk2"/>
              </a:solidFill>
              <a:latin typeface="Twentieth Century"/>
              <a:ea typeface="Twentieth Century"/>
              <a:cs typeface="Twentieth Century"/>
              <a:sym typeface="Twentieth Century"/>
            </a:endParaRPr>
          </a:p>
        </p:txBody>
      </p:sp>
      <p:sp>
        <p:nvSpPr>
          <p:cNvPr id="327" name="Google Shape;327;p22"/>
          <p:cNvSpPr txBox="1"/>
          <p:nvPr/>
        </p:nvSpPr>
        <p:spPr>
          <a:xfrm>
            <a:off x="667407" y="2209800"/>
            <a:ext cx="7848600" cy="3859518"/>
          </a:xfrm>
          <a:prstGeom prst="rect">
            <a:avLst/>
          </a:prstGeom>
          <a:noFill/>
          <a:ln>
            <a:noFill/>
          </a:ln>
        </p:spPr>
        <p:txBody>
          <a:bodyPr anchorCtr="0" anchor="t" bIns="45700" lIns="91425" spcFirstLastPara="1" rIns="91425" wrap="square" tIns="45700">
            <a:spAutoFit/>
          </a:bodyPr>
          <a:lstStyle/>
          <a:p>
            <a:pPr indent="-342900" lvl="0" marL="342900" marR="0" rtl="0" algn="l">
              <a:lnSpc>
                <a:spcPct val="120000"/>
              </a:lnSpc>
              <a:spcBef>
                <a:spcPts val="0"/>
              </a:spcBef>
              <a:spcAft>
                <a:spcPts val="0"/>
              </a:spcAft>
              <a:buClr>
                <a:schemeClr val="dk2"/>
              </a:buClr>
              <a:buSzPts val="2800"/>
              <a:buFont typeface="Arial"/>
              <a:buChar char="•"/>
            </a:pPr>
            <a:r>
              <a:rPr lang="en-US" sz="2800">
                <a:solidFill>
                  <a:schemeClr val="dk2"/>
                </a:solidFill>
                <a:latin typeface="Twentieth Century"/>
                <a:ea typeface="Twentieth Century"/>
                <a:cs typeface="Twentieth Century"/>
                <a:sym typeface="Twentieth Century"/>
              </a:rPr>
              <a:t>Contradicts justification by faith alone</a:t>
            </a:r>
            <a:endParaRPr/>
          </a:p>
          <a:p>
            <a:pPr indent="-342900" lvl="0" marL="342900" marR="0" rtl="0" algn="l">
              <a:lnSpc>
                <a:spcPct val="120000"/>
              </a:lnSpc>
              <a:spcBef>
                <a:spcPts val="0"/>
              </a:spcBef>
              <a:spcAft>
                <a:spcPts val="0"/>
              </a:spcAft>
              <a:buClr>
                <a:schemeClr val="dk2"/>
              </a:buClr>
              <a:buSzPts val="2800"/>
              <a:buFont typeface="Arial"/>
              <a:buChar char="•"/>
            </a:pPr>
            <a:r>
              <a:rPr lang="en-US" sz="2800">
                <a:solidFill>
                  <a:schemeClr val="dk2"/>
                </a:solidFill>
                <a:latin typeface="Twentieth Century"/>
                <a:ea typeface="Twentieth Century"/>
                <a:cs typeface="Twentieth Century"/>
                <a:sym typeface="Twentieth Century"/>
              </a:rPr>
              <a:t>Supplements justification by faith alone</a:t>
            </a:r>
            <a:endParaRPr/>
          </a:p>
          <a:p>
            <a:pPr indent="-342900" lvl="1" marL="800100" marR="0" rtl="0" algn="l">
              <a:lnSpc>
                <a:spcPct val="120000"/>
              </a:lnSpc>
              <a:spcBef>
                <a:spcPts val="0"/>
              </a:spcBef>
              <a:spcAft>
                <a:spcPts val="0"/>
              </a:spcAft>
              <a:buClr>
                <a:schemeClr val="dk2"/>
              </a:buClr>
              <a:buSzPts val="2400"/>
              <a:buFont typeface="Arial"/>
              <a:buChar char="•"/>
            </a:pPr>
            <a:r>
              <a:rPr b="0" i="0" lang="en-US" sz="2400" u="none" cap="none" strike="noStrike">
                <a:solidFill>
                  <a:schemeClr val="dk2"/>
                </a:solidFill>
                <a:latin typeface="Twentieth Century"/>
                <a:ea typeface="Twentieth Century"/>
                <a:cs typeface="Twentieth Century"/>
                <a:sym typeface="Twentieth Century"/>
              </a:rPr>
              <a:t>Faithful Jews and moral Gentiles before Christ</a:t>
            </a:r>
            <a:endParaRPr/>
          </a:p>
          <a:p>
            <a:pPr indent="-342900" lvl="1" marL="800100" marR="0" rtl="0" algn="l">
              <a:lnSpc>
                <a:spcPct val="120000"/>
              </a:lnSpc>
              <a:spcBef>
                <a:spcPts val="0"/>
              </a:spcBef>
              <a:spcAft>
                <a:spcPts val="0"/>
              </a:spcAft>
              <a:buClr>
                <a:schemeClr val="dk2"/>
              </a:buClr>
              <a:buSzPts val="2400"/>
              <a:buFont typeface="Arial"/>
              <a:buChar char="•"/>
            </a:pPr>
            <a:r>
              <a:rPr b="0" i="0" lang="en-US" sz="2400" u="none" cap="none" strike="noStrike">
                <a:solidFill>
                  <a:schemeClr val="dk2"/>
                </a:solidFill>
                <a:latin typeface="Twentieth Century"/>
                <a:ea typeface="Twentieth Century"/>
                <a:cs typeface="Twentieth Century"/>
                <a:sym typeface="Twentieth Century"/>
              </a:rPr>
              <a:t>People who respond to God’s grace</a:t>
            </a:r>
            <a:endParaRPr/>
          </a:p>
          <a:p>
            <a:pPr indent="-342900" lvl="0" marL="342900" marR="0" rtl="0" algn="l">
              <a:lnSpc>
                <a:spcPct val="120000"/>
              </a:lnSpc>
              <a:spcBef>
                <a:spcPts val="0"/>
              </a:spcBef>
              <a:spcAft>
                <a:spcPts val="0"/>
              </a:spcAft>
              <a:buClr>
                <a:schemeClr val="dk2"/>
              </a:buClr>
              <a:buSzPts val="2800"/>
              <a:buFont typeface="Arial"/>
              <a:buChar char="•"/>
            </a:pPr>
            <a:r>
              <a:rPr lang="en-US" sz="2800">
                <a:solidFill>
                  <a:schemeClr val="dk2"/>
                </a:solidFill>
                <a:latin typeface="Twentieth Century"/>
                <a:ea typeface="Twentieth Century"/>
                <a:cs typeface="Twentieth Century"/>
                <a:sym typeface="Twentieth Century"/>
              </a:rPr>
              <a:t>Fits with justification by faith alone</a:t>
            </a:r>
            <a:endParaRPr/>
          </a:p>
          <a:p>
            <a:pPr indent="-342900" lvl="1" marL="800100" marR="0" rtl="0" algn="l">
              <a:lnSpc>
                <a:spcPct val="120000"/>
              </a:lnSpc>
              <a:spcBef>
                <a:spcPts val="0"/>
              </a:spcBef>
              <a:spcAft>
                <a:spcPts val="0"/>
              </a:spcAft>
              <a:buClr>
                <a:schemeClr val="dk2"/>
              </a:buClr>
              <a:buSzPts val="2400"/>
              <a:buFont typeface="Arial"/>
              <a:buChar char="•"/>
            </a:pPr>
            <a:r>
              <a:rPr b="0" i="0" lang="en-US" sz="2400" u="none" cap="none" strike="noStrike">
                <a:solidFill>
                  <a:schemeClr val="dk2"/>
                </a:solidFill>
                <a:latin typeface="Twentieth Century"/>
                <a:ea typeface="Twentieth Century"/>
                <a:cs typeface="Twentieth Century"/>
                <a:sym typeface="Twentieth Century"/>
              </a:rPr>
              <a:t>Christians who demonstrate their faith by works</a:t>
            </a:r>
            <a:endParaRPr/>
          </a:p>
          <a:p>
            <a:pPr indent="-342900" lvl="1" marL="800100" marR="0" rtl="0" algn="l">
              <a:lnSpc>
                <a:spcPct val="120000"/>
              </a:lnSpc>
              <a:spcBef>
                <a:spcPts val="0"/>
              </a:spcBef>
              <a:spcAft>
                <a:spcPts val="0"/>
              </a:spcAft>
              <a:buClr>
                <a:schemeClr val="dk2"/>
              </a:buClr>
              <a:buSzPts val="2400"/>
              <a:buFont typeface="Arial"/>
              <a:buChar char="•"/>
            </a:pPr>
            <a:r>
              <a:rPr b="0" i="0" lang="en-US" sz="2400" u="none" cap="none" strike="noStrike">
                <a:solidFill>
                  <a:schemeClr val="dk2"/>
                </a:solidFill>
                <a:latin typeface="Twentieth Century"/>
                <a:ea typeface="Twentieth Century"/>
                <a:cs typeface="Twentieth Century"/>
                <a:sym typeface="Twentieth Century"/>
              </a:rPr>
              <a:t>Principial Statement of the terms of Salvation apart from the gospel</a:t>
            </a:r>
            <a:endParaRPr b="0" i="0" sz="2400" u="none" cap="none" strike="noStrike">
              <a:solidFill>
                <a:schemeClr val="dk2"/>
              </a:solidFill>
              <a:latin typeface="Twentieth Century"/>
              <a:ea typeface="Twentieth Century"/>
              <a:cs typeface="Twentieth Century"/>
              <a:sym typeface="Twentieth Century"/>
            </a:endParaRPr>
          </a:p>
        </p:txBody>
      </p:sp>
      <p:sp>
        <p:nvSpPr>
          <p:cNvPr id="328" name="Google Shape;328;p22"/>
          <p:cNvSpPr txBox="1"/>
          <p:nvPr>
            <p:ph idx="11" type="ftr"/>
          </p:nvPr>
        </p:nvSpPr>
        <p:spPr>
          <a:xfrm>
            <a:off x="609600" y="6248206"/>
            <a:ext cx="5421083" cy="365125"/>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r>
              <a:rPr lang="en-US"/>
              <a:t>© Douglas Moo</a:t>
            </a:r>
            <a:endParaRPr/>
          </a:p>
        </p:txBody>
      </p:sp>
    </p:spTree>
  </p:cSld>
  <p:clrMapOvr>
    <a:masterClrMapping/>
  </p:clrMapOvr>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32" name="Shape 332"/>
        <p:cNvGrpSpPr/>
        <p:nvPr/>
      </p:nvGrpSpPr>
      <p:grpSpPr>
        <a:xfrm>
          <a:off x="0" y="0"/>
          <a:ext cx="0" cy="0"/>
          <a:chOff x="0" y="0"/>
          <a:chExt cx="0" cy="0"/>
        </a:xfrm>
      </p:grpSpPr>
      <p:sp>
        <p:nvSpPr>
          <p:cNvPr id="333" name="Google Shape;333;p23"/>
          <p:cNvSpPr txBox="1"/>
          <p:nvPr>
            <p:ph type="title"/>
          </p:nvPr>
        </p:nvSpPr>
        <p:spPr>
          <a:xfrm>
            <a:off x="612648" y="228600"/>
            <a:ext cx="8153400" cy="990600"/>
          </a:xfrm>
          <a:prstGeom prst="rect">
            <a:avLst/>
          </a:prstGeom>
          <a:noFill/>
          <a:ln>
            <a:noFill/>
          </a:ln>
        </p:spPr>
        <p:txBody>
          <a:bodyPr anchorCtr="0" anchor="ctr" bIns="45700" lIns="91425" spcFirstLastPara="1" rIns="91425" wrap="square" tIns="45700">
            <a:normAutofit/>
          </a:bodyPr>
          <a:lstStyle/>
          <a:p>
            <a:pPr indent="0" lvl="0" marL="0" rtl="0" algn="ctr">
              <a:lnSpc>
                <a:spcPct val="80000"/>
              </a:lnSpc>
              <a:spcBef>
                <a:spcPts val="0"/>
              </a:spcBef>
              <a:spcAft>
                <a:spcPts val="0"/>
              </a:spcAft>
              <a:buClr>
                <a:schemeClr val="dk2"/>
              </a:buClr>
              <a:buSzPts val="4400"/>
              <a:buFont typeface="Twentieth Century"/>
              <a:buNone/>
            </a:pPr>
            <a:r>
              <a:rPr lang="en-US"/>
              <a:t>Romans 2:12-16</a:t>
            </a:r>
            <a:endParaRPr/>
          </a:p>
        </p:txBody>
      </p:sp>
      <p:sp>
        <p:nvSpPr>
          <p:cNvPr id="334" name="Google Shape;334;p23"/>
          <p:cNvSpPr txBox="1"/>
          <p:nvPr/>
        </p:nvSpPr>
        <p:spPr>
          <a:xfrm>
            <a:off x="685800" y="1676400"/>
            <a:ext cx="7848600" cy="4606389"/>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aseline="30000" lang="en-US" sz="2400">
                <a:solidFill>
                  <a:schemeClr val="dk2"/>
                </a:solidFill>
                <a:latin typeface="Twentieth Century"/>
                <a:ea typeface="Twentieth Century"/>
                <a:cs typeface="Twentieth Century"/>
                <a:sym typeface="Twentieth Century"/>
              </a:rPr>
              <a:t>12</a:t>
            </a:r>
            <a:r>
              <a:rPr lang="en-US" sz="2000">
                <a:solidFill>
                  <a:schemeClr val="dk2"/>
                </a:solidFill>
                <a:latin typeface="Twentieth Century"/>
                <a:ea typeface="Twentieth Century"/>
                <a:cs typeface="Twentieth Century"/>
                <a:sym typeface="Twentieth Century"/>
              </a:rPr>
              <a:t>All who sin apart from the law will also perish </a:t>
            </a:r>
            <a:r>
              <a:rPr lang="en-US" sz="2000" u="sng">
                <a:solidFill>
                  <a:schemeClr val="dk2"/>
                </a:solidFill>
                <a:latin typeface="Twentieth Century"/>
                <a:ea typeface="Twentieth Century"/>
                <a:cs typeface="Twentieth Century"/>
                <a:sym typeface="Twentieth Century"/>
              </a:rPr>
              <a:t>apart from the law</a:t>
            </a:r>
            <a:r>
              <a:rPr lang="en-US" sz="2000">
                <a:solidFill>
                  <a:schemeClr val="dk2"/>
                </a:solidFill>
                <a:latin typeface="Twentieth Century"/>
                <a:ea typeface="Twentieth Century"/>
                <a:cs typeface="Twentieth Century"/>
                <a:sym typeface="Twentieth Century"/>
              </a:rPr>
              <a:t>, </a:t>
            </a:r>
            <a:endParaRPr sz="2000">
              <a:solidFill>
                <a:schemeClr val="dk2"/>
              </a:solidFill>
              <a:latin typeface="Twentieth Century"/>
              <a:ea typeface="Twentieth Century"/>
              <a:cs typeface="Twentieth Century"/>
              <a:sym typeface="Twentieth Century"/>
            </a:endParaRPr>
          </a:p>
          <a:p>
            <a:pPr indent="0" lvl="0" marL="0" marR="0" rtl="0" algn="l">
              <a:spcBef>
                <a:spcPts val="0"/>
              </a:spcBef>
              <a:spcAft>
                <a:spcPts val="0"/>
              </a:spcAft>
              <a:buNone/>
            </a:pPr>
            <a:r>
              <a:rPr lang="en-US" sz="2000">
                <a:solidFill>
                  <a:schemeClr val="dk2"/>
                </a:solidFill>
                <a:latin typeface="Twentieth Century"/>
                <a:ea typeface="Twentieth Century"/>
                <a:cs typeface="Twentieth Century"/>
                <a:sym typeface="Twentieth Century"/>
              </a:rPr>
              <a:t>   and all who sin </a:t>
            </a:r>
            <a:r>
              <a:rPr lang="en-US" sz="2000" u="sng">
                <a:solidFill>
                  <a:schemeClr val="dk2"/>
                </a:solidFill>
                <a:latin typeface="Twentieth Century"/>
                <a:ea typeface="Twentieth Century"/>
                <a:cs typeface="Twentieth Century"/>
                <a:sym typeface="Twentieth Century"/>
              </a:rPr>
              <a:t>under the law</a:t>
            </a:r>
            <a:r>
              <a:rPr lang="en-US" sz="2000">
                <a:solidFill>
                  <a:schemeClr val="dk2"/>
                </a:solidFill>
                <a:latin typeface="Twentieth Century"/>
                <a:ea typeface="Twentieth Century"/>
                <a:cs typeface="Twentieth Century"/>
                <a:sym typeface="Twentieth Century"/>
              </a:rPr>
              <a:t> will be judged by the law.      </a:t>
            </a:r>
            <a:r>
              <a:rPr lang="en-US" sz="2000">
                <a:solidFill>
                  <a:schemeClr val="accent1"/>
                </a:solidFill>
                <a:latin typeface="Twentieth Century"/>
                <a:ea typeface="Twentieth Century"/>
                <a:cs typeface="Twentieth Century"/>
                <a:sym typeface="Twentieth Century"/>
              </a:rPr>
              <a:t>?</a:t>
            </a:r>
            <a:endParaRPr/>
          </a:p>
          <a:p>
            <a:pPr indent="0" lvl="0" marL="0" marR="0" rtl="0" algn="l">
              <a:spcBef>
                <a:spcPts val="0"/>
              </a:spcBef>
              <a:spcAft>
                <a:spcPts val="0"/>
              </a:spcAft>
              <a:buNone/>
            </a:pPr>
            <a:r>
              <a:t/>
            </a:r>
            <a:endParaRPr sz="2000">
              <a:solidFill>
                <a:schemeClr val="dk2"/>
              </a:solidFill>
              <a:latin typeface="Twentieth Century"/>
              <a:ea typeface="Twentieth Century"/>
              <a:cs typeface="Twentieth Century"/>
              <a:sym typeface="Twentieth Century"/>
            </a:endParaRPr>
          </a:p>
          <a:p>
            <a:pPr indent="0" lvl="0" marL="0" marR="0" rtl="0" algn="l">
              <a:spcBef>
                <a:spcPts val="0"/>
              </a:spcBef>
              <a:spcAft>
                <a:spcPts val="0"/>
              </a:spcAft>
              <a:buNone/>
            </a:pPr>
            <a:r>
              <a:rPr lang="en-US" sz="2000">
                <a:solidFill>
                  <a:schemeClr val="dk2"/>
                </a:solidFill>
                <a:latin typeface="Twentieth Century"/>
                <a:ea typeface="Twentieth Century"/>
                <a:cs typeface="Twentieth Century"/>
                <a:sym typeface="Twentieth Century"/>
              </a:rPr>
              <a:t>           </a:t>
            </a:r>
            <a:r>
              <a:rPr baseline="30000" lang="en-US" sz="2000">
                <a:solidFill>
                  <a:schemeClr val="dk2"/>
                </a:solidFill>
                <a:latin typeface="Twentieth Century"/>
                <a:ea typeface="Twentieth Century"/>
                <a:cs typeface="Twentieth Century"/>
                <a:sym typeface="Twentieth Century"/>
              </a:rPr>
              <a:t>13</a:t>
            </a:r>
            <a:r>
              <a:rPr lang="en-US" sz="2000">
                <a:solidFill>
                  <a:schemeClr val="dk2"/>
                </a:solidFill>
                <a:latin typeface="Twentieth Century"/>
                <a:ea typeface="Twentieth Century"/>
                <a:cs typeface="Twentieth Century"/>
                <a:sym typeface="Twentieth Century"/>
              </a:rPr>
              <a:t>For it is not those who </a:t>
            </a:r>
            <a:r>
              <a:rPr lang="en-US" sz="2000" u="sng">
                <a:solidFill>
                  <a:schemeClr val="dk2"/>
                </a:solidFill>
                <a:latin typeface="Twentieth Century"/>
                <a:ea typeface="Twentieth Century"/>
                <a:cs typeface="Twentieth Century"/>
                <a:sym typeface="Twentieth Century"/>
              </a:rPr>
              <a:t>hear the law</a:t>
            </a:r>
            <a:r>
              <a:rPr lang="en-US" sz="2000">
                <a:solidFill>
                  <a:schemeClr val="dk2"/>
                </a:solidFill>
                <a:latin typeface="Twentieth Century"/>
                <a:ea typeface="Twentieth Century"/>
                <a:cs typeface="Twentieth Century"/>
                <a:sym typeface="Twentieth Century"/>
              </a:rPr>
              <a:t> who are righteous in God’s 	  	sight, but it is those who </a:t>
            </a:r>
            <a:r>
              <a:rPr lang="en-US" sz="2000" u="sng">
                <a:solidFill>
                  <a:schemeClr val="dk2"/>
                </a:solidFill>
                <a:latin typeface="Twentieth Century"/>
                <a:ea typeface="Twentieth Century"/>
                <a:cs typeface="Twentieth Century"/>
                <a:sym typeface="Twentieth Century"/>
              </a:rPr>
              <a:t>obey the law</a:t>
            </a:r>
            <a:r>
              <a:rPr lang="en-US" sz="2000">
                <a:solidFill>
                  <a:schemeClr val="dk2"/>
                </a:solidFill>
                <a:latin typeface="Twentieth Century"/>
                <a:ea typeface="Twentieth Century"/>
                <a:cs typeface="Twentieth Century"/>
                <a:sym typeface="Twentieth Century"/>
              </a:rPr>
              <a:t> who will be declared 	righteous.                                    </a:t>
            </a:r>
            <a:r>
              <a:rPr lang="en-US" sz="2000">
                <a:solidFill>
                  <a:schemeClr val="accent1"/>
                </a:solidFill>
                <a:latin typeface="Twentieth Century"/>
                <a:ea typeface="Twentieth Century"/>
                <a:cs typeface="Twentieth Century"/>
                <a:sym typeface="Twentieth Century"/>
              </a:rPr>
              <a:t>?</a:t>
            </a:r>
            <a:endParaRPr/>
          </a:p>
          <a:p>
            <a:pPr indent="0" lvl="1" marL="457200" marR="0" rtl="0" algn="l">
              <a:spcBef>
                <a:spcPts val="0"/>
              </a:spcBef>
              <a:spcAft>
                <a:spcPts val="0"/>
              </a:spcAft>
              <a:buNone/>
            </a:pPr>
            <a:r>
              <a:t/>
            </a:r>
            <a:endParaRPr b="0" i="0" sz="2000" u="none" cap="none" strike="noStrike">
              <a:solidFill>
                <a:schemeClr val="dk2"/>
              </a:solidFill>
              <a:latin typeface="Twentieth Century"/>
              <a:ea typeface="Twentieth Century"/>
              <a:cs typeface="Twentieth Century"/>
              <a:sym typeface="Twentieth Century"/>
            </a:endParaRPr>
          </a:p>
          <a:p>
            <a:pPr indent="0" lvl="1" marL="457200" marR="0" rtl="0" algn="l">
              <a:spcBef>
                <a:spcPts val="0"/>
              </a:spcBef>
              <a:spcAft>
                <a:spcPts val="0"/>
              </a:spcAft>
              <a:buNone/>
            </a:pPr>
            <a:r>
              <a:rPr b="0" i="0" lang="en-US" sz="2000" u="none" cap="none" strike="noStrike">
                <a:solidFill>
                  <a:schemeClr val="dk2"/>
                </a:solidFill>
                <a:latin typeface="Twentieth Century"/>
                <a:ea typeface="Twentieth Century"/>
                <a:cs typeface="Twentieth Century"/>
                <a:sym typeface="Twentieth Century"/>
              </a:rPr>
              <a:t> </a:t>
            </a:r>
            <a:r>
              <a:rPr b="0" baseline="30000" i="0" lang="en-US" sz="2000" u="none" cap="none" strike="noStrike">
                <a:solidFill>
                  <a:schemeClr val="dk2"/>
                </a:solidFill>
                <a:latin typeface="Twentieth Century"/>
                <a:ea typeface="Twentieth Century"/>
                <a:cs typeface="Twentieth Century"/>
                <a:sym typeface="Twentieth Century"/>
              </a:rPr>
              <a:t>14</a:t>
            </a:r>
            <a:r>
              <a:rPr b="0" i="0" lang="en-US" sz="2000" u="none" cap="none" strike="noStrike">
                <a:solidFill>
                  <a:schemeClr val="dk2"/>
                </a:solidFill>
                <a:latin typeface="Twentieth Century"/>
                <a:ea typeface="Twentieth Century"/>
                <a:cs typeface="Twentieth Century"/>
                <a:sym typeface="Twentieth Century"/>
              </a:rPr>
              <a:t>Indeed, when Gentiles, </a:t>
            </a:r>
            <a:r>
              <a:rPr b="0" i="0" lang="en-US" sz="2000" u="sng" cap="none" strike="noStrike">
                <a:solidFill>
                  <a:schemeClr val="dk2"/>
                </a:solidFill>
                <a:latin typeface="Twentieth Century"/>
                <a:ea typeface="Twentieth Century"/>
                <a:cs typeface="Twentieth Century"/>
                <a:sym typeface="Twentieth Century"/>
              </a:rPr>
              <a:t>who do not have the law</a:t>
            </a:r>
            <a:r>
              <a:rPr b="0" i="0" lang="en-US" sz="2000" u="none" cap="none" strike="noStrike">
                <a:solidFill>
                  <a:schemeClr val="dk2"/>
                </a:solidFill>
                <a:latin typeface="Twentieth Century"/>
                <a:ea typeface="Twentieth Century"/>
                <a:cs typeface="Twentieth Century"/>
                <a:sym typeface="Twentieth Century"/>
              </a:rPr>
              <a:t>, do by nature things required by </a:t>
            </a:r>
            <a:r>
              <a:rPr b="0" i="0" lang="en-US" sz="2000" u="sng" cap="none" strike="noStrike">
                <a:solidFill>
                  <a:schemeClr val="dk2"/>
                </a:solidFill>
                <a:latin typeface="Twentieth Century"/>
                <a:ea typeface="Twentieth Century"/>
                <a:cs typeface="Twentieth Century"/>
                <a:sym typeface="Twentieth Century"/>
              </a:rPr>
              <a:t>the law</a:t>
            </a:r>
            <a:r>
              <a:rPr b="0" i="0" lang="en-US" sz="2000" u="none" cap="none" strike="noStrike">
                <a:solidFill>
                  <a:schemeClr val="dk2"/>
                </a:solidFill>
                <a:latin typeface="Twentieth Century"/>
                <a:ea typeface="Twentieth Century"/>
                <a:cs typeface="Twentieth Century"/>
                <a:sym typeface="Twentieth Century"/>
              </a:rPr>
              <a:t>, they are </a:t>
            </a:r>
            <a:r>
              <a:rPr b="0" i="0" lang="en-US" sz="2000" u="sng" cap="none" strike="noStrike">
                <a:solidFill>
                  <a:schemeClr val="dk2"/>
                </a:solidFill>
                <a:latin typeface="Twentieth Century"/>
                <a:ea typeface="Twentieth Century"/>
                <a:cs typeface="Twentieth Century"/>
                <a:sym typeface="Twentieth Century"/>
              </a:rPr>
              <a:t>a law</a:t>
            </a:r>
            <a:r>
              <a:rPr b="0" i="0" lang="en-US" sz="2000" u="none" cap="none" strike="noStrike">
                <a:solidFill>
                  <a:schemeClr val="dk2"/>
                </a:solidFill>
                <a:latin typeface="Twentieth Century"/>
                <a:ea typeface="Twentieth Century"/>
                <a:cs typeface="Twentieth Century"/>
                <a:sym typeface="Twentieth Century"/>
              </a:rPr>
              <a:t> for themselves, even though they do not have </a:t>
            </a:r>
            <a:r>
              <a:rPr b="0" i="0" lang="en-US" sz="2000" u="sng" cap="none" strike="noStrike">
                <a:solidFill>
                  <a:schemeClr val="dk2"/>
                </a:solidFill>
                <a:latin typeface="Twentieth Century"/>
                <a:ea typeface="Twentieth Century"/>
                <a:cs typeface="Twentieth Century"/>
                <a:sym typeface="Twentieth Century"/>
              </a:rPr>
              <a:t>the law</a:t>
            </a:r>
            <a:r>
              <a:rPr b="0" i="0" lang="en-US" sz="2000" u="none" cap="none" strike="noStrike">
                <a:solidFill>
                  <a:schemeClr val="dk2"/>
                </a:solidFill>
                <a:latin typeface="Twentieth Century"/>
                <a:ea typeface="Twentieth Century"/>
                <a:cs typeface="Twentieth Century"/>
                <a:sym typeface="Twentieth Century"/>
              </a:rPr>
              <a:t>. </a:t>
            </a:r>
            <a:r>
              <a:rPr b="0" baseline="30000" i="0" lang="en-US" sz="2000" u="none" cap="none" strike="noStrike">
                <a:solidFill>
                  <a:schemeClr val="dk2"/>
                </a:solidFill>
                <a:latin typeface="Twentieth Century"/>
                <a:ea typeface="Twentieth Century"/>
                <a:cs typeface="Twentieth Century"/>
                <a:sym typeface="Twentieth Century"/>
              </a:rPr>
              <a:t>15</a:t>
            </a:r>
            <a:r>
              <a:rPr b="0" i="0" lang="en-US" sz="2000" u="none" cap="none" strike="noStrike">
                <a:solidFill>
                  <a:schemeClr val="dk2"/>
                </a:solidFill>
                <a:latin typeface="Twentieth Century"/>
                <a:ea typeface="Twentieth Century"/>
                <a:cs typeface="Twentieth Century"/>
                <a:sym typeface="Twentieth Century"/>
              </a:rPr>
              <a:t>They show that the requirements of </a:t>
            </a:r>
            <a:r>
              <a:rPr b="0" i="0" lang="en-US" sz="2000" u="sng" cap="none" strike="noStrike">
                <a:solidFill>
                  <a:schemeClr val="dk2"/>
                </a:solidFill>
                <a:latin typeface="Twentieth Century"/>
                <a:ea typeface="Twentieth Century"/>
                <a:cs typeface="Twentieth Century"/>
                <a:sym typeface="Twentieth Century"/>
              </a:rPr>
              <a:t>the law</a:t>
            </a:r>
            <a:r>
              <a:rPr b="0" i="0" lang="en-US" sz="2000" u="none" cap="none" strike="noStrike">
                <a:solidFill>
                  <a:schemeClr val="dk2"/>
                </a:solidFill>
                <a:latin typeface="Twentieth Century"/>
                <a:ea typeface="Twentieth Century"/>
                <a:cs typeface="Twentieth Century"/>
                <a:sym typeface="Twentieth Century"/>
              </a:rPr>
              <a:t> are written on their hearts, their consciences also bearing witness, and their thoughts now accusing, now even defending them. </a:t>
            </a:r>
            <a:endParaRPr/>
          </a:p>
          <a:p>
            <a:pPr indent="0" lvl="0" marL="0" marR="0" rtl="0" algn="l">
              <a:spcBef>
                <a:spcPts val="0"/>
              </a:spcBef>
              <a:spcAft>
                <a:spcPts val="0"/>
              </a:spcAft>
              <a:buNone/>
            </a:pPr>
            <a:r>
              <a:t/>
            </a:r>
            <a:endParaRPr baseline="30000" sz="2000">
              <a:solidFill>
                <a:schemeClr val="dk2"/>
              </a:solidFill>
              <a:latin typeface="Twentieth Century"/>
              <a:ea typeface="Twentieth Century"/>
              <a:cs typeface="Twentieth Century"/>
              <a:sym typeface="Twentieth Century"/>
            </a:endParaRPr>
          </a:p>
          <a:p>
            <a:pPr indent="0" lvl="0" marL="0" marR="0" rtl="0" algn="l">
              <a:spcBef>
                <a:spcPts val="0"/>
              </a:spcBef>
              <a:spcAft>
                <a:spcPts val="0"/>
              </a:spcAft>
              <a:buNone/>
            </a:pPr>
            <a:r>
              <a:rPr baseline="30000" lang="en-US" sz="2000">
                <a:solidFill>
                  <a:schemeClr val="dk2"/>
                </a:solidFill>
                <a:latin typeface="Twentieth Century"/>
                <a:ea typeface="Twentieth Century"/>
                <a:cs typeface="Twentieth Century"/>
                <a:sym typeface="Twentieth Century"/>
              </a:rPr>
              <a:t>16</a:t>
            </a:r>
            <a:r>
              <a:rPr lang="en-US" sz="2000">
                <a:solidFill>
                  <a:schemeClr val="dk2"/>
                </a:solidFill>
                <a:latin typeface="Twentieth Century"/>
                <a:ea typeface="Twentieth Century"/>
                <a:cs typeface="Twentieth Century"/>
                <a:sym typeface="Twentieth Century"/>
              </a:rPr>
              <a:t>This will take place on the day when God judges everyone’s secrets through Jesus Christ, as my gospel declares.</a:t>
            </a:r>
            <a:endParaRPr sz="2000">
              <a:solidFill>
                <a:schemeClr val="dk2"/>
              </a:solidFill>
              <a:latin typeface="Twentieth Century"/>
              <a:ea typeface="Twentieth Century"/>
              <a:cs typeface="Twentieth Century"/>
              <a:sym typeface="Twentieth Century"/>
            </a:endParaRPr>
          </a:p>
        </p:txBody>
      </p:sp>
      <p:cxnSp>
        <p:nvCxnSpPr>
          <p:cNvPr id="335" name="Google Shape;335;p23"/>
          <p:cNvCxnSpPr/>
          <p:nvPr/>
        </p:nvCxnSpPr>
        <p:spPr>
          <a:xfrm rot="10800000">
            <a:off x="1524000" y="2590800"/>
            <a:ext cx="0" cy="457200"/>
          </a:xfrm>
          <a:prstGeom prst="straightConnector1">
            <a:avLst/>
          </a:prstGeom>
          <a:noFill/>
          <a:ln cap="flat" cmpd="sng" w="10000">
            <a:solidFill>
              <a:schemeClr val="accent1"/>
            </a:solidFill>
            <a:prstDash val="solid"/>
            <a:round/>
            <a:headEnd len="sm" w="sm" type="none"/>
            <a:tailEnd len="sm" w="sm" type="none"/>
          </a:ln>
        </p:spPr>
      </p:cxnSp>
      <p:cxnSp>
        <p:nvCxnSpPr>
          <p:cNvPr id="336" name="Google Shape;336;p23"/>
          <p:cNvCxnSpPr/>
          <p:nvPr/>
        </p:nvCxnSpPr>
        <p:spPr>
          <a:xfrm>
            <a:off x="1524000" y="2590800"/>
            <a:ext cx="3581400" cy="0"/>
          </a:xfrm>
          <a:prstGeom prst="straightConnector1">
            <a:avLst/>
          </a:prstGeom>
          <a:noFill/>
          <a:ln cap="flat" cmpd="sng" w="10000">
            <a:solidFill>
              <a:schemeClr val="accent1"/>
            </a:solidFill>
            <a:prstDash val="solid"/>
            <a:round/>
            <a:headEnd len="sm" w="sm" type="none"/>
            <a:tailEnd len="sm" w="sm" type="none"/>
          </a:ln>
        </p:spPr>
      </p:cxnSp>
      <p:cxnSp>
        <p:nvCxnSpPr>
          <p:cNvPr id="337" name="Google Shape;337;p23"/>
          <p:cNvCxnSpPr/>
          <p:nvPr/>
        </p:nvCxnSpPr>
        <p:spPr>
          <a:xfrm rot="10800000">
            <a:off x="5105400" y="2286000"/>
            <a:ext cx="0" cy="304800"/>
          </a:xfrm>
          <a:prstGeom prst="straightConnector1">
            <a:avLst/>
          </a:prstGeom>
          <a:noFill/>
          <a:ln cap="flat" cmpd="sng" w="10000">
            <a:solidFill>
              <a:schemeClr val="accent1"/>
            </a:solidFill>
            <a:prstDash val="solid"/>
            <a:round/>
            <a:headEnd len="sm" w="sm" type="none"/>
            <a:tailEnd len="med" w="med" type="stealth"/>
          </a:ln>
        </p:spPr>
      </p:cxnSp>
      <p:cxnSp>
        <p:nvCxnSpPr>
          <p:cNvPr id="338" name="Google Shape;338;p23"/>
          <p:cNvCxnSpPr/>
          <p:nvPr/>
        </p:nvCxnSpPr>
        <p:spPr>
          <a:xfrm rot="10800000">
            <a:off x="1219200" y="3733800"/>
            <a:ext cx="0" cy="381000"/>
          </a:xfrm>
          <a:prstGeom prst="straightConnector1">
            <a:avLst/>
          </a:prstGeom>
          <a:noFill/>
          <a:ln cap="flat" cmpd="sng" w="10000">
            <a:solidFill>
              <a:schemeClr val="accent1"/>
            </a:solidFill>
            <a:prstDash val="solid"/>
            <a:round/>
            <a:headEnd len="sm" w="sm" type="none"/>
            <a:tailEnd len="sm" w="sm" type="none"/>
          </a:ln>
        </p:spPr>
      </p:cxnSp>
      <p:cxnSp>
        <p:nvCxnSpPr>
          <p:cNvPr id="339" name="Google Shape;339;p23"/>
          <p:cNvCxnSpPr/>
          <p:nvPr/>
        </p:nvCxnSpPr>
        <p:spPr>
          <a:xfrm>
            <a:off x="1219200" y="3733800"/>
            <a:ext cx="7086600" cy="0"/>
          </a:xfrm>
          <a:prstGeom prst="straightConnector1">
            <a:avLst/>
          </a:prstGeom>
          <a:noFill/>
          <a:ln cap="flat" cmpd="sng" w="10000">
            <a:solidFill>
              <a:schemeClr val="accent1"/>
            </a:solidFill>
            <a:prstDash val="solid"/>
            <a:round/>
            <a:headEnd len="sm" w="sm" type="none"/>
            <a:tailEnd len="sm" w="sm" type="none"/>
          </a:ln>
        </p:spPr>
      </p:cxnSp>
      <p:cxnSp>
        <p:nvCxnSpPr>
          <p:cNvPr id="340" name="Google Shape;340;p23"/>
          <p:cNvCxnSpPr/>
          <p:nvPr/>
        </p:nvCxnSpPr>
        <p:spPr>
          <a:xfrm rot="10800000">
            <a:off x="8305800" y="2286000"/>
            <a:ext cx="0" cy="1447800"/>
          </a:xfrm>
          <a:prstGeom prst="straightConnector1">
            <a:avLst/>
          </a:prstGeom>
          <a:noFill/>
          <a:ln cap="flat" cmpd="sng" w="10000">
            <a:solidFill>
              <a:schemeClr val="accent1"/>
            </a:solidFill>
            <a:prstDash val="solid"/>
            <a:round/>
            <a:headEnd len="sm" w="sm" type="none"/>
            <a:tailEnd len="sm" w="sm" type="none"/>
          </a:ln>
        </p:spPr>
      </p:cxnSp>
      <p:cxnSp>
        <p:nvCxnSpPr>
          <p:cNvPr id="341" name="Google Shape;341;p23"/>
          <p:cNvCxnSpPr/>
          <p:nvPr/>
        </p:nvCxnSpPr>
        <p:spPr>
          <a:xfrm rot="10800000">
            <a:off x="7010400" y="2286000"/>
            <a:ext cx="1295400" cy="0"/>
          </a:xfrm>
          <a:prstGeom prst="straightConnector1">
            <a:avLst/>
          </a:prstGeom>
          <a:noFill/>
          <a:ln cap="flat" cmpd="sng" w="10000">
            <a:solidFill>
              <a:schemeClr val="accent1"/>
            </a:solidFill>
            <a:prstDash val="solid"/>
            <a:round/>
            <a:headEnd len="sm" w="sm" type="none"/>
            <a:tailEnd len="sm" w="sm" type="none"/>
          </a:ln>
        </p:spPr>
      </p:cxnSp>
      <p:cxnSp>
        <p:nvCxnSpPr>
          <p:cNvPr id="342" name="Google Shape;342;p23"/>
          <p:cNvCxnSpPr/>
          <p:nvPr/>
        </p:nvCxnSpPr>
        <p:spPr>
          <a:xfrm rot="10800000">
            <a:off x="7010400" y="1981200"/>
            <a:ext cx="0" cy="304800"/>
          </a:xfrm>
          <a:prstGeom prst="straightConnector1">
            <a:avLst/>
          </a:prstGeom>
          <a:noFill/>
          <a:ln cap="flat" cmpd="sng" w="10000">
            <a:solidFill>
              <a:schemeClr val="accent1"/>
            </a:solidFill>
            <a:prstDash val="solid"/>
            <a:round/>
            <a:headEnd len="sm" w="sm" type="none"/>
            <a:tailEnd len="med" w="med" type="stealth"/>
          </a:ln>
        </p:spPr>
      </p:cxnSp>
      <p:cxnSp>
        <p:nvCxnSpPr>
          <p:cNvPr id="343" name="Google Shape;343;p23"/>
          <p:cNvCxnSpPr/>
          <p:nvPr/>
        </p:nvCxnSpPr>
        <p:spPr>
          <a:xfrm rot="10800000">
            <a:off x="5105400" y="3200400"/>
            <a:ext cx="0" cy="533400"/>
          </a:xfrm>
          <a:prstGeom prst="straightConnector1">
            <a:avLst/>
          </a:prstGeom>
          <a:noFill/>
          <a:ln cap="flat" cmpd="sng" w="10000">
            <a:solidFill>
              <a:schemeClr val="accent1"/>
            </a:solidFill>
            <a:prstDash val="solid"/>
            <a:round/>
            <a:headEnd len="sm" w="sm" type="none"/>
            <a:tailEnd len="med" w="med" type="stealth"/>
          </a:ln>
        </p:spPr>
      </p:cxnSp>
      <p:cxnSp>
        <p:nvCxnSpPr>
          <p:cNvPr id="344" name="Google Shape;344;p23"/>
          <p:cNvCxnSpPr/>
          <p:nvPr/>
        </p:nvCxnSpPr>
        <p:spPr>
          <a:xfrm rot="10800000">
            <a:off x="685800" y="2438400"/>
            <a:ext cx="0" cy="3429000"/>
          </a:xfrm>
          <a:prstGeom prst="straightConnector1">
            <a:avLst/>
          </a:prstGeom>
          <a:noFill/>
          <a:ln cap="flat" cmpd="sng" w="10000">
            <a:solidFill>
              <a:schemeClr val="accent1"/>
            </a:solidFill>
            <a:prstDash val="solid"/>
            <a:round/>
            <a:headEnd len="sm" w="sm" type="none"/>
            <a:tailEnd len="sm" w="sm" type="none"/>
          </a:ln>
        </p:spPr>
      </p:cxnSp>
      <p:cxnSp>
        <p:nvCxnSpPr>
          <p:cNvPr id="345" name="Google Shape;345;p23"/>
          <p:cNvCxnSpPr/>
          <p:nvPr/>
        </p:nvCxnSpPr>
        <p:spPr>
          <a:xfrm>
            <a:off x="685800" y="5562600"/>
            <a:ext cx="3124200" cy="0"/>
          </a:xfrm>
          <a:prstGeom prst="straightConnector1">
            <a:avLst/>
          </a:prstGeom>
          <a:noFill/>
          <a:ln cap="flat" cmpd="sng" w="10000">
            <a:solidFill>
              <a:schemeClr val="accent1"/>
            </a:solidFill>
            <a:prstDash val="solid"/>
            <a:round/>
            <a:headEnd len="sm" w="sm" type="none"/>
            <a:tailEnd len="sm" w="sm" type="none"/>
          </a:ln>
        </p:spPr>
      </p:cxnSp>
      <p:cxnSp>
        <p:nvCxnSpPr>
          <p:cNvPr id="346" name="Google Shape;346;p23"/>
          <p:cNvCxnSpPr/>
          <p:nvPr/>
        </p:nvCxnSpPr>
        <p:spPr>
          <a:xfrm>
            <a:off x="685800" y="2438400"/>
            <a:ext cx="3924300" cy="0"/>
          </a:xfrm>
          <a:prstGeom prst="straightConnector1">
            <a:avLst/>
          </a:prstGeom>
          <a:noFill/>
          <a:ln cap="flat" cmpd="sng" w="10000">
            <a:solidFill>
              <a:schemeClr val="accent1"/>
            </a:solidFill>
            <a:prstDash val="solid"/>
            <a:round/>
            <a:headEnd len="sm" w="sm" type="none"/>
            <a:tailEnd len="sm" w="sm" type="none"/>
          </a:ln>
        </p:spPr>
      </p:cxnSp>
      <p:cxnSp>
        <p:nvCxnSpPr>
          <p:cNvPr id="347" name="Google Shape;347;p23"/>
          <p:cNvCxnSpPr/>
          <p:nvPr/>
        </p:nvCxnSpPr>
        <p:spPr>
          <a:xfrm rot="10800000">
            <a:off x="4610100" y="2286000"/>
            <a:ext cx="0" cy="152400"/>
          </a:xfrm>
          <a:prstGeom prst="straightConnector1">
            <a:avLst/>
          </a:prstGeom>
          <a:noFill/>
          <a:ln cap="flat" cmpd="sng" w="10000">
            <a:solidFill>
              <a:schemeClr val="accent1"/>
            </a:solidFill>
            <a:prstDash val="solid"/>
            <a:round/>
            <a:headEnd len="sm" w="sm" type="none"/>
            <a:tailEnd len="med" w="med" type="stealth"/>
          </a:ln>
        </p:spPr>
      </p:cxnSp>
      <p:cxnSp>
        <p:nvCxnSpPr>
          <p:cNvPr id="348" name="Google Shape;348;p23"/>
          <p:cNvCxnSpPr/>
          <p:nvPr/>
        </p:nvCxnSpPr>
        <p:spPr>
          <a:xfrm rot="10800000">
            <a:off x="3810000" y="5334000"/>
            <a:ext cx="0" cy="228600"/>
          </a:xfrm>
          <a:prstGeom prst="straightConnector1">
            <a:avLst/>
          </a:prstGeom>
          <a:noFill/>
          <a:ln cap="flat" cmpd="sng" w="10000">
            <a:solidFill>
              <a:schemeClr val="accent1"/>
            </a:solidFill>
            <a:prstDash val="solid"/>
            <a:round/>
            <a:headEnd len="sm" w="sm" type="none"/>
            <a:tailEnd len="med" w="med" type="stealth"/>
          </a:ln>
        </p:spPr>
      </p:cxnSp>
      <p:sp>
        <p:nvSpPr>
          <p:cNvPr id="349" name="Google Shape;349;p23"/>
          <p:cNvSpPr txBox="1"/>
          <p:nvPr>
            <p:ph idx="11" type="ftr"/>
          </p:nvPr>
        </p:nvSpPr>
        <p:spPr>
          <a:xfrm>
            <a:off x="609600" y="6248206"/>
            <a:ext cx="5421083" cy="365125"/>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r>
              <a:rPr lang="en-US"/>
              <a:t>© Douglas Moo</a:t>
            </a:r>
            <a:endParaRPr/>
          </a:p>
        </p:txBody>
      </p:sp>
    </p:spTree>
  </p:cSld>
  <p:clrMapOvr>
    <a:masterClrMapping/>
  </p:clrMapOvr>
</p:sld>
</file>

<file path=ppt/slides/slide2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53" name="Shape 353"/>
        <p:cNvGrpSpPr/>
        <p:nvPr/>
      </p:nvGrpSpPr>
      <p:grpSpPr>
        <a:xfrm>
          <a:off x="0" y="0"/>
          <a:ext cx="0" cy="0"/>
          <a:chOff x="0" y="0"/>
          <a:chExt cx="0" cy="0"/>
        </a:xfrm>
      </p:grpSpPr>
      <p:sp>
        <p:nvSpPr>
          <p:cNvPr id="354" name="Google Shape;354;p24"/>
          <p:cNvSpPr txBox="1"/>
          <p:nvPr>
            <p:ph type="title"/>
          </p:nvPr>
        </p:nvSpPr>
        <p:spPr>
          <a:xfrm>
            <a:off x="612648" y="228600"/>
            <a:ext cx="8153400" cy="990600"/>
          </a:xfrm>
          <a:prstGeom prst="rect">
            <a:avLst/>
          </a:prstGeom>
          <a:noFill/>
          <a:ln>
            <a:noFill/>
          </a:ln>
        </p:spPr>
        <p:txBody>
          <a:bodyPr anchorCtr="0" anchor="ctr" bIns="45700" lIns="91425" spcFirstLastPara="1" rIns="91425" wrap="square" tIns="45700">
            <a:normAutofit fontScale="90000"/>
          </a:bodyPr>
          <a:lstStyle/>
          <a:p>
            <a:pPr indent="0" lvl="0" marL="0" rtl="0" algn="l">
              <a:spcBef>
                <a:spcPts val="0"/>
              </a:spcBef>
              <a:spcAft>
                <a:spcPts val="0"/>
              </a:spcAft>
              <a:buClr>
                <a:schemeClr val="dk2"/>
              </a:buClr>
              <a:buSzPct val="100000"/>
              <a:buFont typeface="Twentieth Century"/>
              <a:buNone/>
            </a:pPr>
            <a:r>
              <a:rPr lang="en-US"/>
              <a:t>Why won’t “Works of the Law” Justify?</a:t>
            </a:r>
            <a:endParaRPr/>
          </a:p>
        </p:txBody>
      </p:sp>
      <p:sp>
        <p:nvSpPr>
          <p:cNvPr id="355" name="Google Shape;355;p24"/>
          <p:cNvSpPr/>
          <p:nvPr/>
        </p:nvSpPr>
        <p:spPr>
          <a:xfrm>
            <a:off x="990600" y="1524000"/>
            <a:ext cx="7162800" cy="4648200"/>
          </a:xfrm>
          <a:custGeom>
            <a:rect b="b" l="l" r="r" t="t"/>
            <a:pathLst>
              <a:path extrusionOk="0" h="120000" w="120000">
                <a:moveTo>
                  <a:pt x="0" y="0"/>
                </a:moveTo>
                <a:lnTo>
                  <a:pt x="120000" y="0"/>
                </a:lnTo>
                <a:lnTo>
                  <a:pt x="120000" y="120000"/>
                </a:lnTo>
                <a:lnTo>
                  <a:pt x="0" y="120000"/>
                </a:lnTo>
                <a:close/>
              </a:path>
              <a:path extrusionOk="0" fill="none" h="120000" w="120000">
                <a:moveTo>
                  <a:pt x="-10000" y="0"/>
                </a:moveTo>
                <a:close/>
                <a:lnTo>
                  <a:pt x="-10000" y="120000"/>
                </a:lnTo>
              </a:path>
              <a:path extrusionOk="0" fill="none" h="120000" w="120000">
                <a:moveTo>
                  <a:pt x="-10000" y="22500"/>
                </a:moveTo>
                <a:lnTo>
                  <a:pt x="-46000" y="135000"/>
                </a:lnTo>
              </a:path>
            </a:pathLst>
          </a:custGeom>
          <a:noFill/>
          <a:ln>
            <a:noFill/>
          </a:ln>
        </p:spPr>
        <p:txBody>
          <a:bodyPr anchorCtr="1" anchor="ctr" bIns="45700" lIns="91425" spcFirstLastPara="1" rIns="91425" wrap="square" tIns="45700">
            <a:noAutofit/>
          </a:bodyPr>
          <a:lstStyle/>
          <a:p>
            <a:pPr indent="-114300" lvl="1" marL="114300" marR="0" rtl="0" algn="l">
              <a:lnSpc>
                <a:spcPct val="75000"/>
              </a:lnSpc>
              <a:spcBef>
                <a:spcPts val="0"/>
              </a:spcBef>
              <a:spcAft>
                <a:spcPts val="0"/>
              </a:spcAft>
              <a:buClr>
                <a:schemeClr val="dk1"/>
              </a:buClr>
              <a:buSzPts val="1800"/>
              <a:buFont typeface="Twentieth Century"/>
              <a:buChar char="•"/>
            </a:pPr>
            <a:r>
              <a:rPr b="0" i="0" lang="en-US" sz="1800" u="none" cap="none" strike="noStrike">
                <a:solidFill>
                  <a:schemeClr val="dk1"/>
                </a:solidFill>
                <a:latin typeface="Twentieth Century"/>
                <a:ea typeface="Twentieth Century"/>
                <a:cs typeface="Twentieth Century"/>
                <a:sym typeface="Twentieth Century"/>
              </a:rPr>
              <a:t>“</a:t>
            </a:r>
            <a:r>
              <a:rPr b="1" i="0" lang="en-US" sz="1800" u="none" cap="none" strike="noStrike">
                <a:solidFill>
                  <a:srgbClr val="775F55"/>
                </a:solidFill>
                <a:latin typeface="Twentieth Century"/>
                <a:ea typeface="Twentieth Century"/>
                <a:cs typeface="Twentieth Century"/>
                <a:sym typeface="Twentieth Century"/>
              </a:rPr>
              <a:t>Works</a:t>
            </a:r>
            <a:r>
              <a:rPr b="0" i="0" lang="en-US" sz="1800" u="none" cap="none" strike="noStrike">
                <a:solidFill>
                  <a:schemeClr val="dk1"/>
                </a:solidFill>
                <a:latin typeface="Twentieth Century"/>
                <a:ea typeface="Twentieth Century"/>
                <a:cs typeface="Twentieth Century"/>
                <a:sym typeface="Twentieth Century"/>
              </a:rPr>
              <a:t> of the </a:t>
            </a:r>
            <a:r>
              <a:rPr b="1" i="0" lang="en-US" sz="1800" u="none" cap="none" strike="noStrike">
                <a:solidFill>
                  <a:schemeClr val="accent2"/>
                </a:solidFill>
                <a:latin typeface="Twentieth Century"/>
                <a:ea typeface="Twentieth Century"/>
                <a:cs typeface="Twentieth Century"/>
                <a:sym typeface="Twentieth Century"/>
              </a:rPr>
              <a:t>Law</a:t>
            </a:r>
            <a:r>
              <a:rPr b="0" i="0" lang="en-US" sz="1800" u="none" cap="none" strike="noStrike">
                <a:solidFill>
                  <a:schemeClr val="dk1"/>
                </a:solidFill>
                <a:latin typeface="Twentieth Century"/>
                <a:ea typeface="Twentieth Century"/>
                <a:cs typeface="Twentieth Century"/>
                <a:sym typeface="Twentieth Century"/>
              </a:rPr>
              <a:t>”</a:t>
            </a:r>
            <a:endParaRPr b="0" i="0" sz="1800" u="none" cap="none" strike="noStrike">
              <a:solidFill>
                <a:schemeClr val="dk1"/>
              </a:solidFill>
              <a:latin typeface="Twentieth Century"/>
              <a:ea typeface="Twentieth Century"/>
              <a:cs typeface="Twentieth Century"/>
              <a:sym typeface="Twentieth Century"/>
            </a:endParaRPr>
          </a:p>
          <a:p>
            <a:pPr indent="-177800" lvl="2" marL="228600" marR="0" rtl="0" algn="l">
              <a:lnSpc>
                <a:spcPct val="75000"/>
              </a:lnSpc>
              <a:spcBef>
                <a:spcPts val="180"/>
              </a:spcBef>
              <a:spcAft>
                <a:spcPts val="0"/>
              </a:spcAft>
              <a:buClr>
                <a:schemeClr val="dk1"/>
              </a:buClr>
              <a:buSzPts val="2800"/>
              <a:buFont typeface="Twentieth Century"/>
              <a:buChar char="•"/>
            </a:pPr>
            <a:r>
              <a:rPr b="0" i="0" lang="en-US" sz="2800" u="none" cap="none" strike="noStrike">
                <a:solidFill>
                  <a:schemeClr val="dk1"/>
                </a:solidFill>
                <a:latin typeface="Twentieth Century"/>
                <a:ea typeface="Twentieth Century"/>
                <a:cs typeface="Twentieth Century"/>
                <a:sym typeface="Twentieth Century"/>
              </a:rPr>
              <a:t>Reformers</a:t>
            </a:r>
            <a:endParaRPr/>
          </a:p>
          <a:p>
            <a:pPr indent="-114300" lvl="2" marL="228600" marR="0" rtl="0" algn="l">
              <a:lnSpc>
                <a:spcPct val="75000"/>
              </a:lnSpc>
              <a:spcBef>
                <a:spcPts val="280"/>
              </a:spcBef>
              <a:spcAft>
                <a:spcPts val="0"/>
              </a:spcAft>
              <a:buClr>
                <a:schemeClr val="dk1"/>
              </a:buClr>
              <a:buSzPts val="1800"/>
              <a:buFont typeface="Twentieth Century"/>
              <a:buChar char="•"/>
            </a:pPr>
            <a:r>
              <a:rPr b="0" i="0" lang="en-US" sz="1800" u="none" cap="none" strike="noStrike">
                <a:solidFill>
                  <a:schemeClr val="dk1"/>
                </a:solidFill>
                <a:latin typeface="Twentieth Century"/>
                <a:ea typeface="Twentieth Century"/>
                <a:cs typeface="Twentieth Century"/>
                <a:sym typeface="Twentieth Century"/>
              </a:rPr>
              <a:t>  - Human Doing</a:t>
            </a:r>
            <a:endParaRPr/>
          </a:p>
          <a:p>
            <a:pPr indent="-114300" lvl="2" marL="228600" marR="0" rtl="0" algn="l">
              <a:lnSpc>
                <a:spcPct val="75000"/>
              </a:lnSpc>
              <a:spcBef>
                <a:spcPts val="180"/>
              </a:spcBef>
              <a:spcAft>
                <a:spcPts val="0"/>
              </a:spcAft>
              <a:buClr>
                <a:schemeClr val="dk1"/>
              </a:buClr>
              <a:buSzPts val="1800"/>
              <a:buFont typeface="Twentieth Century"/>
              <a:buChar char="•"/>
            </a:pPr>
            <a:r>
              <a:rPr b="0" i="0" lang="en-US" sz="1800" u="none" cap="none" strike="noStrike">
                <a:solidFill>
                  <a:schemeClr val="dk1"/>
                </a:solidFill>
                <a:latin typeface="Twentieth Century"/>
                <a:ea typeface="Twentieth Century"/>
                <a:cs typeface="Twentieth Century"/>
                <a:sym typeface="Twentieth Century"/>
              </a:rPr>
              <a:t>  - Universal Sinfulness</a:t>
            </a:r>
            <a:endParaRPr/>
          </a:p>
          <a:p>
            <a:pPr indent="-114300" lvl="2" marL="228600" marR="0" rtl="0" algn="l">
              <a:lnSpc>
                <a:spcPct val="75000"/>
              </a:lnSpc>
              <a:spcBef>
                <a:spcPts val="180"/>
              </a:spcBef>
              <a:spcAft>
                <a:spcPts val="0"/>
              </a:spcAft>
              <a:buClr>
                <a:schemeClr val="dk1"/>
              </a:buClr>
              <a:buSzPts val="1800"/>
              <a:buFont typeface="Twentieth Century"/>
              <a:buChar char="•"/>
            </a:pPr>
            <a:r>
              <a:rPr b="0" i="0" lang="en-US" sz="1800" u="none" cap="none" strike="noStrike">
                <a:solidFill>
                  <a:schemeClr val="dk1"/>
                </a:solidFill>
                <a:latin typeface="Twentieth Century"/>
                <a:ea typeface="Twentieth Century"/>
                <a:cs typeface="Twentieth Century"/>
                <a:sym typeface="Twentieth Century"/>
              </a:rPr>
              <a:t>  - “Performance” of the law</a:t>
            </a:r>
            <a:endParaRPr b="0" i="0" sz="1800" u="none" cap="none" strike="noStrike">
              <a:solidFill>
                <a:schemeClr val="dk1"/>
              </a:solidFill>
              <a:latin typeface="Twentieth Century"/>
              <a:ea typeface="Twentieth Century"/>
              <a:cs typeface="Twentieth Century"/>
              <a:sym typeface="Twentieth Century"/>
            </a:endParaRPr>
          </a:p>
          <a:p>
            <a:pPr indent="0" lvl="2" marL="228600" marR="0" rtl="0" algn="l">
              <a:lnSpc>
                <a:spcPct val="75000"/>
              </a:lnSpc>
              <a:spcBef>
                <a:spcPts val="180"/>
              </a:spcBef>
              <a:spcAft>
                <a:spcPts val="0"/>
              </a:spcAft>
              <a:buClr>
                <a:schemeClr val="dk1"/>
              </a:buClr>
              <a:buSzPts val="1800"/>
              <a:buFont typeface="Twentieth Century"/>
              <a:buNone/>
            </a:pPr>
            <a:r>
              <a:t/>
            </a:r>
            <a:endParaRPr b="0" i="0" sz="1800" u="none" cap="none" strike="noStrike">
              <a:solidFill>
                <a:schemeClr val="dk1"/>
              </a:solidFill>
              <a:latin typeface="Twentieth Century"/>
              <a:ea typeface="Twentieth Century"/>
              <a:cs typeface="Twentieth Century"/>
              <a:sym typeface="Twentieth Century"/>
            </a:endParaRPr>
          </a:p>
          <a:p>
            <a:pPr indent="-177800" lvl="2" marL="228600" marR="0" rtl="0" algn="l">
              <a:lnSpc>
                <a:spcPct val="75000"/>
              </a:lnSpc>
              <a:spcBef>
                <a:spcPts val="180"/>
              </a:spcBef>
              <a:spcAft>
                <a:spcPts val="0"/>
              </a:spcAft>
              <a:buClr>
                <a:schemeClr val="dk1"/>
              </a:buClr>
              <a:buSzPts val="2800"/>
              <a:buFont typeface="Twentieth Century"/>
              <a:buChar char="•"/>
            </a:pPr>
            <a:r>
              <a:rPr b="0" i="0" lang="en-US" sz="2800" u="none" cap="none" strike="noStrike">
                <a:solidFill>
                  <a:schemeClr val="dk1"/>
                </a:solidFill>
                <a:latin typeface="Twentieth Century"/>
                <a:ea typeface="Twentieth Century"/>
                <a:cs typeface="Twentieth Century"/>
                <a:sym typeface="Twentieth Century"/>
              </a:rPr>
              <a:t>“New Perspective”</a:t>
            </a:r>
            <a:endParaRPr/>
          </a:p>
          <a:p>
            <a:pPr indent="-127000" lvl="2" marL="228600" marR="0" rtl="0" algn="l">
              <a:lnSpc>
                <a:spcPct val="75000"/>
              </a:lnSpc>
              <a:spcBef>
                <a:spcPts val="280"/>
              </a:spcBef>
              <a:spcAft>
                <a:spcPts val="0"/>
              </a:spcAft>
              <a:buClr>
                <a:schemeClr val="dk1"/>
              </a:buClr>
              <a:buSzPts val="2000"/>
              <a:buFont typeface="Twentieth Century"/>
              <a:buChar char="•"/>
            </a:pPr>
            <a:r>
              <a:rPr b="0" i="0" lang="en-US" sz="2000" u="none" cap="none" strike="noStrike">
                <a:solidFill>
                  <a:schemeClr val="dk1"/>
                </a:solidFill>
                <a:latin typeface="Twentieth Century"/>
                <a:ea typeface="Twentieth Century"/>
                <a:cs typeface="Twentieth Century"/>
                <a:sym typeface="Twentieth Century"/>
              </a:rPr>
              <a:t>  - Jewish Covenant</a:t>
            </a:r>
            <a:endParaRPr/>
          </a:p>
          <a:p>
            <a:pPr indent="-127000" lvl="2" marL="228600" marR="0" rtl="0" algn="l">
              <a:lnSpc>
                <a:spcPct val="75000"/>
              </a:lnSpc>
              <a:spcBef>
                <a:spcPts val="200"/>
              </a:spcBef>
              <a:spcAft>
                <a:spcPts val="0"/>
              </a:spcAft>
              <a:buClr>
                <a:schemeClr val="dk1"/>
              </a:buClr>
              <a:buSzPts val="2000"/>
              <a:buFont typeface="Twentieth Century"/>
              <a:buChar char="•"/>
            </a:pPr>
            <a:r>
              <a:rPr b="0" i="0" lang="en-US" sz="2000" u="none" cap="none" strike="noStrike">
                <a:solidFill>
                  <a:schemeClr val="dk1"/>
                </a:solidFill>
                <a:latin typeface="Twentieth Century"/>
                <a:ea typeface="Twentieth Century"/>
                <a:cs typeface="Twentieth Century"/>
                <a:sym typeface="Twentieth Century"/>
              </a:rPr>
              <a:t>  - New Stage of Salvation</a:t>
            </a:r>
            <a:endParaRPr/>
          </a:p>
          <a:p>
            <a:pPr indent="-127000" lvl="2" marL="228600" marR="0" rtl="0" algn="l">
              <a:lnSpc>
                <a:spcPct val="75000"/>
              </a:lnSpc>
              <a:spcBef>
                <a:spcPts val="200"/>
              </a:spcBef>
              <a:spcAft>
                <a:spcPts val="0"/>
              </a:spcAft>
              <a:buClr>
                <a:schemeClr val="dk1"/>
              </a:buClr>
              <a:buSzPts val="2000"/>
              <a:buFont typeface="Twentieth Century"/>
              <a:buChar char="•"/>
            </a:pPr>
            <a:r>
              <a:rPr b="0" i="0" lang="en-US" sz="2000" u="none" cap="none" strike="noStrike">
                <a:solidFill>
                  <a:schemeClr val="dk1"/>
                </a:solidFill>
                <a:latin typeface="Twentieth Century"/>
                <a:ea typeface="Twentieth Century"/>
                <a:cs typeface="Twentieth Century"/>
                <a:sym typeface="Twentieth Century"/>
              </a:rPr>
              <a:t>  - “Possession” of the law</a:t>
            </a:r>
            <a:endParaRPr b="0" i="0" sz="2000" u="none" cap="none" strike="noStrike">
              <a:solidFill>
                <a:schemeClr val="dk1"/>
              </a:solidFill>
              <a:latin typeface="Twentieth Century"/>
              <a:ea typeface="Twentieth Century"/>
              <a:cs typeface="Twentieth Century"/>
              <a:sym typeface="Twentieth Century"/>
            </a:endParaRPr>
          </a:p>
          <a:p>
            <a:pPr indent="0" lvl="2" marL="228600" marR="0" rtl="0" algn="l">
              <a:lnSpc>
                <a:spcPct val="75000"/>
              </a:lnSpc>
              <a:spcBef>
                <a:spcPts val="200"/>
              </a:spcBef>
              <a:spcAft>
                <a:spcPts val="0"/>
              </a:spcAft>
              <a:buClr>
                <a:schemeClr val="dk1"/>
              </a:buClr>
              <a:buSzPts val="1800"/>
              <a:buFont typeface="Twentieth Century"/>
              <a:buNone/>
            </a:pPr>
            <a:r>
              <a:t/>
            </a:r>
            <a:endParaRPr b="0" i="0" sz="1800" u="none" cap="none" strike="noStrike">
              <a:solidFill>
                <a:schemeClr val="dk1"/>
              </a:solidFill>
              <a:latin typeface="Twentieth Century"/>
              <a:ea typeface="Twentieth Century"/>
              <a:cs typeface="Twentieth Century"/>
              <a:sym typeface="Twentieth Century"/>
            </a:endParaRPr>
          </a:p>
        </p:txBody>
      </p:sp>
      <p:sp>
        <p:nvSpPr>
          <p:cNvPr id="356" name="Google Shape;356;p24"/>
          <p:cNvSpPr txBox="1"/>
          <p:nvPr>
            <p:ph idx="11" type="ftr"/>
          </p:nvPr>
        </p:nvSpPr>
        <p:spPr>
          <a:xfrm>
            <a:off x="609600" y="6248206"/>
            <a:ext cx="5421083" cy="365125"/>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r>
              <a:rPr lang="en-US"/>
              <a:t>© Douglas Moo</a:t>
            </a:r>
            <a:endParaRPr/>
          </a:p>
        </p:txBody>
      </p:sp>
    </p:spTree>
  </p:cSld>
  <p:clrMapOvr>
    <a:masterClrMapping/>
  </p:clrMapOvr>
</p:sld>
</file>

<file path=ppt/slides/slide2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61" name="Shape 361"/>
        <p:cNvGrpSpPr/>
        <p:nvPr/>
      </p:nvGrpSpPr>
      <p:grpSpPr>
        <a:xfrm>
          <a:off x="0" y="0"/>
          <a:ext cx="0" cy="0"/>
          <a:chOff x="0" y="0"/>
          <a:chExt cx="0" cy="0"/>
        </a:xfrm>
      </p:grpSpPr>
      <p:sp>
        <p:nvSpPr>
          <p:cNvPr id="362" name="Google Shape;362;p25"/>
          <p:cNvSpPr txBox="1"/>
          <p:nvPr>
            <p:ph type="title"/>
          </p:nvPr>
        </p:nvSpPr>
        <p:spPr>
          <a:xfrm>
            <a:off x="612648" y="228600"/>
            <a:ext cx="8153400" cy="990600"/>
          </a:xfrm>
          <a:prstGeom prst="rect">
            <a:avLst/>
          </a:prstGeom>
          <a:noFill/>
          <a:ln>
            <a:noFill/>
          </a:ln>
        </p:spPr>
        <p:txBody>
          <a:bodyPr anchorCtr="0" anchor="ctr" bIns="45700" lIns="91425" spcFirstLastPara="1" rIns="91425" wrap="square" tIns="45700">
            <a:normAutofit/>
          </a:bodyPr>
          <a:lstStyle/>
          <a:p>
            <a:pPr indent="0" lvl="0" marL="0" rtl="0" algn="l">
              <a:spcBef>
                <a:spcPts val="0"/>
              </a:spcBef>
              <a:spcAft>
                <a:spcPts val="0"/>
              </a:spcAft>
              <a:buClr>
                <a:schemeClr val="dk2"/>
              </a:buClr>
              <a:buSzPts val="4000"/>
              <a:buFont typeface="Twentieth Century"/>
              <a:buNone/>
            </a:pPr>
            <a:r>
              <a:rPr lang="en-US" sz="4000">
                <a:latin typeface="Twentieth Century"/>
                <a:ea typeface="Twentieth Century"/>
                <a:cs typeface="Twentieth Century"/>
                <a:sym typeface="Twentieth Century"/>
              </a:rPr>
              <a:t>The "New Perspective" and Responses</a:t>
            </a:r>
            <a:endParaRPr/>
          </a:p>
        </p:txBody>
      </p:sp>
      <p:sp>
        <p:nvSpPr>
          <p:cNvPr id="363" name="Google Shape;363;p25"/>
          <p:cNvSpPr txBox="1"/>
          <p:nvPr>
            <p:ph idx="1" type="body"/>
          </p:nvPr>
        </p:nvSpPr>
        <p:spPr>
          <a:xfrm>
            <a:off x="612648" y="1600200"/>
            <a:ext cx="8153400" cy="4724400"/>
          </a:xfrm>
          <a:prstGeom prst="rect">
            <a:avLst/>
          </a:prstGeom>
          <a:noFill/>
          <a:ln>
            <a:noFill/>
          </a:ln>
        </p:spPr>
        <p:txBody>
          <a:bodyPr anchorCtr="0" anchor="t" bIns="45700" lIns="91425" spcFirstLastPara="1" rIns="91425" wrap="square" tIns="45700">
            <a:normAutofit/>
          </a:bodyPr>
          <a:lstStyle/>
          <a:p>
            <a:pPr indent="-297180" lvl="0" marL="320040" rtl="0" algn="l">
              <a:lnSpc>
                <a:spcPct val="80000"/>
              </a:lnSpc>
              <a:spcBef>
                <a:spcPts val="0"/>
              </a:spcBef>
              <a:spcAft>
                <a:spcPts val="0"/>
              </a:spcAft>
              <a:buSzPts val="360"/>
              <a:buNone/>
            </a:pPr>
            <a:r>
              <a:t/>
            </a:r>
            <a:endParaRPr sz="600"/>
          </a:p>
          <a:p>
            <a:pPr indent="0" lvl="0" marL="0" rtl="0" algn="l">
              <a:lnSpc>
                <a:spcPct val="80000"/>
              </a:lnSpc>
              <a:spcBef>
                <a:spcPts val="700"/>
              </a:spcBef>
              <a:spcAft>
                <a:spcPts val="0"/>
              </a:spcAft>
              <a:buSzPts val="2100"/>
              <a:buNone/>
            </a:pPr>
            <a:r>
              <a:rPr lang="en-US" sz="3500"/>
              <a:t>Its Springboard: A New View of Judaism </a:t>
            </a:r>
            <a:endParaRPr/>
          </a:p>
          <a:p>
            <a:pPr indent="0" lvl="0" marL="0" rtl="0" algn="l">
              <a:lnSpc>
                <a:spcPct val="80000"/>
              </a:lnSpc>
              <a:spcBef>
                <a:spcPts val="700"/>
              </a:spcBef>
              <a:spcAft>
                <a:spcPts val="0"/>
              </a:spcAft>
              <a:buSzPts val="1440"/>
              <a:buNone/>
            </a:pPr>
            <a:r>
              <a:rPr b="1" lang="en-US" sz="2400"/>
              <a:t>      </a:t>
            </a:r>
            <a:r>
              <a:rPr b="1" lang="en-US" sz="2000"/>
              <a:t> </a:t>
            </a:r>
            <a:r>
              <a:rPr lang="en-US" sz="2000"/>
              <a:t>E. P. Sanders, </a:t>
            </a:r>
            <a:r>
              <a:rPr i="1" lang="en-US" sz="2000"/>
              <a:t>Paul and Palestinian Judaism </a:t>
            </a:r>
            <a:r>
              <a:rPr lang="en-US" sz="2000"/>
              <a:t>(1977)</a:t>
            </a:r>
            <a:endParaRPr sz="2000" u="sng"/>
          </a:p>
          <a:p>
            <a:pPr indent="0" lvl="0" marL="0" rtl="0" algn="l">
              <a:lnSpc>
                <a:spcPct val="80000"/>
              </a:lnSpc>
              <a:spcBef>
                <a:spcPts val="700"/>
              </a:spcBef>
              <a:spcAft>
                <a:spcPts val="0"/>
              </a:spcAft>
              <a:buSzPts val="1440"/>
              <a:buNone/>
            </a:pPr>
            <a:r>
              <a:rPr lang="en-US" sz="2400"/>
              <a:t>The Role of the Law in Salvation</a:t>
            </a:r>
            <a:endParaRPr/>
          </a:p>
          <a:p>
            <a:pPr indent="-274320" lvl="1" marL="640080" rtl="0" algn="l">
              <a:lnSpc>
                <a:spcPct val="80000"/>
              </a:lnSpc>
              <a:spcBef>
                <a:spcPts val="550"/>
              </a:spcBef>
              <a:spcAft>
                <a:spcPts val="0"/>
              </a:spcAft>
              <a:buSzPts val="1680"/>
              <a:buChar char="🞑"/>
            </a:pPr>
            <a:r>
              <a:rPr lang="en-US" sz="2400"/>
              <a:t>Traditional viewpoint</a:t>
            </a:r>
            <a:endParaRPr/>
          </a:p>
          <a:p>
            <a:pPr indent="0" lvl="2" marL="685800" rtl="0" algn="l">
              <a:lnSpc>
                <a:spcPct val="80000"/>
              </a:lnSpc>
              <a:spcBef>
                <a:spcPts val="500"/>
              </a:spcBef>
              <a:spcAft>
                <a:spcPts val="0"/>
              </a:spcAft>
              <a:buSzPts val="1575"/>
              <a:buNone/>
            </a:pPr>
            <a:r>
              <a:rPr lang="en-US" sz="2100"/>
              <a:t>Doing the law as the means of “getting saved” (legalism)</a:t>
            </a:r>
            <a:endParaRPr/>
          </a:p>
          <a:p>
            <a:pPr indent="0" lvl="2" marL="685800" rtl="0" algn="l">
              <a:lnSpc>
                <a:spcPct val="80000"/>
              </a:lnSpc>
              <a:spcBef>
                <a:spcPts val="500"/>
              </a:spcBef>
              <a:spcAft>
                <a:spcPts val="0"/>
              </a:spcAft>
              <a:buClr>
                <a:schemeClr val="dk1"/>
              </a:buClr>
              <a:buSzPts val="1200"/>
              <a:buNone/>
            </a:pPr>
            <a:r>
              <a:rPr lang="en-US" sz="1600"/>
              <a:t>		</a:t>
            </a:r>
            <a:endParaRPr/>
          </a:p>
          <a:p>
            <a:pPr indent="-274320" lvl="1" marL="640080" rtl="0" algn="l">
              <a:lnSpc>
                <a:spcPct val="80000"/>
              </a:lnSpc>
              <a:spcBef>
                <a:spcPts val="550"/>
              </a:spcBef>
              <a:spcAft>
                <a:spcPts val="0"/>
              </a:spcAft>
              <a:buSzPts val="1680"/>
              <a:buChar char="🞑"/>
            </a:pPr>
            <a:r>
              <a:rPr lang="en-US" sz="2400"/>
              <a:t>"Covenant nomism"</a:t>
            </a:r>
            <a:endParaRPr/>
          </a:p>
          <a:p>
            <a:pPr indent="-228600" lvl="2" marL="914400" rtl="0" algn="l">
              <a:spcBef>
                <a:spcPts val="500"/>
              </a:spcBef>
              <a:spcAft>
                <a:spcPts val="0"/>
              </a:spcAft>
              <a:buSzPts val="1500"/>
              <a:buChar char="■"/>
            </a:pPr>
            <a:r>
              <a:rPr lang="en-US" sz="2000"/>
              <a:t>“Covenant”: God’s gracious election as basis for salvation</a:t>
            </a:r>
            <a:endParaRPr/>
          </a:p>
          <a:p>
            <a:pPr indent="-228600" lvl="2" marL="914400" rtl="0" algn="l">
              <a:spcBef>
                <a:spcPts val="500"/>
              </a:spcBef>
              <a:spcAft>
                <a:spcPts val="0"/>
              </a:spcAft>
              <a:buSzPts val="1500"/>
              <a:buChar char="■"/>
            </a:pPr>
            <a:r>
              <a:rPr lang="en-US" sz="2000"/>
              <a:t>“Nomism”: observance of torah </a:t>
            </a:r>
            <a:endParaRPr/>
          </a:p>
          <a:p>
            <a:pPr indent="-228600" lvl="3" marL="1371600" rtl="0" algn="l">
              <a:spcBef>
                <a:spcPts val="400"/>
              </a:spcBef>
              <a:spcAft>
                <a:spcPts val="0"/>
              </a:spcAft>
              <a:buSzPts val="1350"/>
              <a:buChar char="■"/>
            </a:pPr>
            <a:r>
              <a:rPr lang="en-US" sz="1800"/>
              <a:t>The means of</a:t>
            </a:r>
            <a:r>
              <a:rPr lang="en-US" sz="1800">
                <a:solidFill>
                  <a:schemeClr val="accent3"/>
                </a:solidFill>
              </a:rPr>
              <a:t> "</a:t>
            </a:r>
            <a:r>
              <a:rPr b="1" i="1" lang="en-US" sz="1800">
                <a:solidFill>
                  <a:schemeClr val="accent3"/>
                </a:solidFill>
              </a:rPr>
              <a:t>staying in</a:t>
            </a:r>
            <a:r>
              <a:rPr lang="en-US" sz="1800">
                <a:solidFill>
                  <a:schemeClr val="accent3"/>
                </a:solidFill>
              </a:rPr>
              <a:t>,"</a:t>
            </a:r>
            <a:r>
              <a:rPr lang="en-US" sz="1800"/>
              <a:t> not "getting in" </a:t>
            </a:r>
            <a:endParaRPr/>
          </a:p>
          <a:p>
            <a:pPr indent="-228600" lvl="3" marL="1371600" rtl="0" algn="l">
              <a:spcBef>
                <a:spcPts val="400"/>
              </a:spcBef>
              <a:spcAft>
                <a:spcPts val="0"/>
              </a:spcAft>
              <a:buSzPts val="1350"/>
              <a:buChar char="■"/>
            </a:pPr>
            <a:r>
              <a:rPr lang="en-US" sz="1800"/>
              <a:t>A </a:t>
            </a:r>
            <a:r>
              <a:rPr b="1" lang="en-US" sz="1800">
                <a:solidFill>
                  <a:schemeClr val="accent3"/>
                </a:solidFill>
              </a:rPr>
              <a:t>condition </a:t>
            </a:r>
            <a:r>
              <a:rPr lang="en-US" sz="1800"/>
              <a:t>for staying in, not a means of earning salvation </a:t>
            </a:r>
            <a:endParaRPr/>
          </a:p>
          <a:p>
            <a:pPr indent="-274320" lvl="1" marL="640080" rtl="0" algn="l">
              <a:spcBef>
                <a:spcPts val="550"/>
              </a:spcBef>
              <a:spcAft>
                <a:spcPts val="0"/>
              </a:spcAft>
              <a:buSzPts val="1680"/>
              <a:buFont typeface="Twentieth Century"/>
              <a:buNone/>
            </a:pPr>
            <a:r>
              <a:t/>
            </a:r>
            <a:endParaRPr sz="2400">
              <a:latin typeface="Arial"/>
              <a:ea typeface="Arial"/>
              <a:cs typeface="Arial"/>
              <a:sym typeface="Arial"/>
            </a:endParaRPr>
          </a:p>
          <a:p>
            <a:pPr indent="-274320" lvl="1" marL="640080" rtl="0" algn="l">
              <a:lnSpc>
                <a:spcPct val="80000"/>
              </a:lnSpc>
              <a:spcBef>
                <a:spcPts val="550"/>
              </a:spcBef>
              <a:spcAft>
                <a:spcPts val="0"/>
              </a:spcAft>
              <a:buSzPts val="1680"/>
              <a:buFont typeface="Twentieth Century"/>
              <a:buNone/>
            </a:pPr>
            <a:r>
              <a:t/>
            </a:r>
            <a:endParaRPr sz="2400">
              <a:latin typeface="Arial"/>
              <a:ea typeface="Arial"/>
              <a:cs typeface="Arial"/>
              <a:sym typeface="Arial"/>
            </a:endParaRPr>
          </a:p>
          <a:p>
            <a:pPr indent="-320040" lvl="0" marL="320040" rtl="0" algn="l">
              <a:lnSpc>
                <a:spcPct val="80000"/>
              </a:lnSpc>
              <a:spcBef>
                <a:spcPts val="700"/>
              </a:spcBef>
              <a:spcAft>
                <a:spcPts val="0"/>
              </a:spcAft>
              <a:buSzPts val="1440"/>
              <a:buFont typeface="Twentieth Century"/>
              <a:buNone/>
            </a:pPr>
            <a:r>
              <a:t/>
            </a:r>
            <a:endParaRPr sz="2400">
              <a:latin typeface="Arial"/>
              <a:ea typeface="Arial"/>
              <a:cs typeface="Arial"/>
              <a:sym typeface="Arial"/>
            </a:endParaRPr>
          </a:p>
        </p:txBody>
      </p:sp>
      <p:sp>
        <p:nvSpPr>
          <p:cNvPr id="364" name="Google Shape;364;p25"/>
          <p:cNvSpPr txBox="1"/>
          <p:nvPr>
            <p:ph idx="11" type="ftr"/>
          </p:nvPr>
        </p:nvSpPr>
        <p:spPr>
          <a:xfrm>
            <a:off x="609600" y="6248206"/>
            <a:ext cx="5421083" cy="365125"/>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r>
              <a:rPr lang="en-US"/>
              <a:t>© Douglas Moo</a:t>
            </a:r>
            <a:endParaRPr/>
          </a:p>
        </p:txBody>
      </p:sp>
    </p:spTree>
  </p:cSld>
  <p:clrMapOvr>
    <a:masterClrMapping/>
  </p:clrMapOvr>
</p:sld>
</file>

<file path=ppt/slides/slide2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69" name="Shape 369"/>
        <p:cNvGrpSpPr/>
        <p:nvPr/>
      </p:nvGrpSpPr>
      <p:grpSpPr>
        <a:xfrm>
          <a:off x="0" y="0"/>
          <a:ext cx="0" cy="0"/>
          <a:chOff x="0" y="0"/>
          <a:chExt cx="0" cy="0"/>
        </a:xfrm>
      </p:grpSpPr>
      <p:sp>
        <p:nvSpPr>
          <p:cNvPr id="370" name="Google Shape;370;p26"/>
          <p:cNvSpPr txBox="1"/>
          <p:nvPr>
            <p:ph type="title"/>
          </p:nvPr>
        </p:nvSpPr>
        <p:spPr>
          <a:xfrm>
            <a:off x="612648" y="228600"/>
            <a:ext cx="8153400" cy="990600"/>
          </a:xfrm>
          <a:prstGeom prst="rect">
            <a:avLst/>
          </a:prstGeom>
          <a:noFill/>
          <a:ln>
            <a:noFill/>
          </a:ln>
        </p:spPr>
        <p:txBody>
          <a:bodyPr anchorCtr="0" anchor="ctr" bIns="45700" lIns="91425" spcFirstLastPara="1" rIns="91425" wrap="square" tIns="45700">
            <a:normAutofit/>
          </a:bodyPr>
          <a:lstStyle/>
          <a:p>
            <a:pPr indent="0" lvl="0" marL="0" rtl="0" algn="l">
              <a:spcBef>
                <a:spcPts val="0"/>
              </a:spcBef>
              <a:spcAft>
                <a:spcPts val="0"/>
              </a:spcAft>
              <a:buClr>
                <a:schemeClr val="dk2"/>
              </a:buClr>
              <a:buSzPts val="4400"/>
              <a:buFont typeface="Twentieth Century"/>
              <a:buNone/>
            </a:pPr>
            <a:r>
              <a:rPr lang="en-US"/>
              <a:t>The “New Perspective” (2)</a:t>
            </a:r>
            <a:endParaRPr/>
          </a:p>
        </p:txBody>
      </p:sp>
      <p:sp>
        <p:nvSpPr>
          <p:cNvPr id="371" name="Google Shape;371;p26"/>
          <p:cNvSpPr txBox="1"/>
          <p:nvPr>
            <p:ph idx="1" type="body"/>
          </p:nvPr>
        </p:nvSpPr>
        <p:spPr>
          <a:xfrm>
            <a:off x="612648" y="1600200"/>
            <a:ext cx="8153400" cy="4495800"/>
          </a:xfrm>
          <a:prstGeom prst="rect">
            <a:avLst/>
          </a:prstGeom>
          <a:noFill/>
          <a:ln>
            <a:noFill/>
          </a:ln>
        </p:spPr>
        <p:txBody>
          <a:bodyPr anchorCtr="0" anchor="t" bIns="45700" lIns="91425" spcFirstLastPara="1" rIns="91425" wrap="square" tIns="45700">
            <a:normAutofit fontScale="70000" lnSpcReduction="20000"/>
          </a:bodyPr>
          <a:lstStyle/>
          <a:p>
            <a:pPr indent="-245364" lvl="0" marL="320040" rtl="0" algn="l">
              <a:lnSpc>
                <a:spcPct val="80000"/>
              </a:lnSpc>
              <a:spcBef>
                <a:spcPts val="0"/>
              </a:spcBef>
              <a:spcAft>
                <a:spcPts val="0"/>
              </a:spcAft>
              <a:buSzPct val="59999"/>
              <a:buNone/>
            </a:pPr>
            <a:r>
              <a:t/>
            </a:r>
            <a:endParaRPr sz="2800">
              <a:latin typeface="Arial"/>
              <a:ea typeface="Arial"/>
              <a:cs typeface="Arial"/>
              <a:sym typeface="Arial"/>
            </a:endParaRPr>
          </a:p>
          <a:p>
            <a:pPr indent="0" lvl="0" marL="0" rtl="0" algn="l">
              <a:lnSpc>
                <a:spcPct val="120000"/>
              </a:lnSpc>
              <a:spcBef>
                <a:spcPts val="0"/>
              </a:spcBef>
              <a:spcAft>
                <a:spcPts val="0"/>
              </a:spcAft>
              <a:buSzPct val="60000"/>
              <a:buNone/>
            </a:pPr>
            <a:r>
              <a:rPr lang="en-US" sz="4000"/>
              <a:t>Its Essence: Reading Paul Afresh in terms of First-century Judaism (covenant nomism)</a:t>
            </a:r>
            <a:endParaRPr/>
          </a:p>
          <a:p>
            <a:pPr indent="-320040" lvl="0" marL="320040" rtl="0" algn="l">
              <a:lnSpc>
                <a:spcPct val="120000"/>
              </a:lnSpc>
              <a:spcBef>
                <a:spcPts val="0"/>
              </a:spcBef>
              <a:spcAft>
                <a:spcPts val="0"/>
              </a:spcAft>
              <a:buSzPct val="59999"/>
              <a:buFont typeface="Twentieth Century"/>
              <a:buNone/>
            </a:pPr>
            <a:r>
              <a:t/>
            </a:r>
            <a:endParaRPr b="1" sz="2800"/>
          </a:p>
          <a:p>
            <a:pPr indent="-320040" lvl="0" marL="320040" rtl="0" algn="l">
              <a:lnSpc>
                <a:spcPct val="120000"/>
              </a:lnSpc>
              <a:spcBef>
                <a:spcPts val="0"/>
              </a:spcBef>
              <a:spcAft>
                <a:spcPts val="0"/>
              </a:spcAft>
              <a:buSzPct val="59999"/>
              <a:buFont typeface="Twentieth Century"/>
              <a:buNone/>
            </a:pPr>
            <a:r>
              <a:rPr b="1" lang="en-US" sz="2800"/>
              <a:t>In response to unsatisfactory or radical solutions . . .		</a:t>
            </a:r>
            <a:endParaRPr b="1" sz="3200"/>
          </a:p>
          <a:p>
            <a:pPr indent="-320040" lvl="0" marL="320040" rtl="0" algn="l">
              <a:lnSpc>
                <a:spcPct val="120000"/>
              </a:lnSpc>
              <a:spcBef>
                <a:spcPts val="0"/>
              </a:spcBef>
              <a:spcAft>
                <a:spcPts val="0"/>
              </a:spcAft>
              <a:buSzPct val="60000"/>
              <a:buChar char="◻"/>
            </a:pPr>
            <a:r>
              <a:rPr lang="en-US" sz="3200"/>
              <a:t>Paul simply dismissed Judaism (Sanders)</a:t>
            </a:r>
            <a:endParaRPr/>
          </a:p>
          <a:p>
            <a:pPr indent="-320040" lvl="0" marL="320040" rtl="0" algn="l">
              <a:lnSpc>
                <a:spcPct val="120000"/>
              </a:lnSpc>
              <a:spcBef>
                <a:spcPts val="0"/>
              </a:spcBef>
              <a:spcAft>
                <a:spcPts val="0"/>
              </a:spcAft>
              <a:buSzPct val="60000"/>
              <a:buChar char="◻"/>
            </a:pPr>
            <a:r>
              <a:rPr lang="en-US" sz="3200"/>
              <a:t>Paul distorted Judaism (H. Räisänen)</a:t>
            </a:r>
            <a:endParaRPr/>
          </a:p>
          <a:p>
            <a:pPr indent="0" lvl="0" marL="0" rtl="0" algn="l">
              <a:lnSpc>
                <a:spcPct val="120000"/>
              </a:lnSpc>
              <a:spcBef>
                <a:spcPts val="0"/>
              </a:spcBef>
              <a:spcAft>
                <a:spcPts val="0"/>
              </a:spcAft>
              <a:buSzPct val="60000"/>
              <a:buNone/>
            </a:pPr>
            <a:r>
              <a:t/>
            </a:r>
            <a:endParaRPr sz="3200"/>
          </a:p>
          <a:p>
            <a:pPr indent="0" lvl="0" marL="0" rtl="0" algn="l">
              <a:lnSpc>
                <a:spcPct val="120000"/>
              </a:lnSpc>
              <a:spcBef>
                <a:spcPts val="0"/>
              </a:spcBef>
              <a:spcAft>
                <a:spcPts val="0"/>
              </a:spcAft>
              <a:buSzPct val="60000"/>
              <a:buNone/>
            </a:pPr>
            <a:r>
              <a:rPr lang="en-US" sz="3200"/>
              <a:t>   . . . </a:t>
            </a:r>
            <a:r>
              <a:rPr b="1" lang="en-US" sz="3200"/>
              <a:t>“New Perspective” advocates re-interpreted Paul so that he might be seen as responding to “covenant nomism" </a:t>
            </a:r>
            <a:endParaRPr/>
          </a:p>
          <a:p>
            <a:pPr indent="0" lvl="0" marL="0" rtl="0" algn="l">
              <a:lnSpc>
                <a:spcPct val="120000"/>
              </a:lnSpc>
              <a:spcBef>
                <a:spcPts val="0"/>
              </a:spcBef>
              <a:spcAft>
                <a:spcPts val="0"/>
              </a:spcAft>
              <a:buSzPct val="60000"/>
              <a:buNone/>
            </a:pPr>
            <a:r>
              <a:rPr lang="en-US" sz="3200"/>
              <a:t>	(J. D. G. Dunn; N.T. Wright)</a:t>
            </a:r>
            <a:endParaRPr/>
          </a:p>
          <a:p>
            <a:pPr indent="-320040" lvl="0" marL="320040" rtl="0" algn="l">
              <a:lnSpc>
                <a:spcPct val="80000"/>
              </a:lnSpc>
              <a:spcBef>
                <a:spcPts val="700"/>
              </a:spcBef>
              <a:spcAft>
                <a:spcPts val="0"/>
              </a:spcAft>
              <a:buSzPct val="59999"/>
              <a:buFont typeface="Twentieth Century"/>
              <a:buNone/>
            </a:pPr>
            <a:r>
              <a:t/>
            </a:r>
            <a:endParaRPr sz="2800"/>
          </a:p>
          <a:p>
            <a:pPr indent="-199644" lvl="1" marL="640080" rtl="0" algn="l">
              <a:lnSpc>
                <a:spcPct val="80000"/>
              </a:lnSpc>
              <a:spcBef>
                <a:spcPts val="550"/>
              </a:spcBef>
              <a:spcAft>
                <a:spcPts val="0"/>
              </a:spcAft>
              <a:buSzPct val="70000"/>
              <a:buNone/>
            </a:pPr>
            <a:r>
              <a:t/>
            </a:r>
            <a:endParaRPr sz="2400">
              <a:latin typeface="Arial"/>
              <a:ea typeface="Arial"/>
              <a:cs typeface="Arial"/>
              <a:sym typeface="Arial"/>
            </a:endParaRPr>
          </a:p>
          <a:p>
            <a:pPr indent="-274320" lvl="1" marL="640080" rtl="0" algn="l">
              <a:lnSpc>
                <a:spcPct val="80000"/>
              </a:lnSpc>
              <a:spcBef>
                <a:spcPts val="550"/>
              </a:spcBef>
              <a:spcAft>
                <a:spcPts val="0"/>
              </a:spcAft>
              <a:buSzPct val="70000"/>
              <a:buFont typeface="Arial"/>
              <a:buNone/>
            </a:pPr>
            <a:r>
              <a:rPr lang="en-US" sz="2400">
                <a:latin typeface="Arial"/>
                <a:ea typeface="Arial"/>
                <a:cs typeface="Arial"/>
                <a:sym typeface="Arial"/>
              </a:rPr>
              <a:t>			</a:t>
            </a:r>
            <a:endParaRPr sz="2000"/>
          </a:p>
        </p:txBody>
      </p:sp>
      <p:sp>
        <p:nvSpPr>
          <p:cNvPr id="372" name="Google Shape;372;p26"/>
          <p:cNvSpPr txBox="1"/>
          <p:nvPr>
            <p:ph idx="11" type="ftr"/>
          </p:nvPr>
        </p:nvSpPr>
        <p:spPr>
          <a:xfrm>
            <a:off x="609600" y="6248206"/>
            <a:ext cx="5421083" cy="365125"/>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r>
              <a:rPr lang="en-US"/>
              <a:t>© Douglas Moo</a:t>
            </a:r>
            <a:endParaRPr/>
          </a:p>
        </p:txBody>
      </p:sp>
    </p:spTree>
  </p:cSld>
  <p:clrMapOvr>
    <a:masterClrMapping/>
  </p:clrMapOvr>
</p:sld>
</file>

<file path=ppt/slides/slide2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76" name="Shape 376"/>
        <p:cNvGrpSpPr/>
        <p:nvPr/>
      </p:nvGrpSpPr>
      <p:grpSpPr>
        <a:xfrm>
          <a:off x="0" y="0"/>
          <a:ext cx="0" cy="0"/>
          <a:chOff x="0" y="0"/>
          <a:chExt cx="0" cy="0"/>
        </a:xfrm>
      </p:grpSpPr>
      <p:sp>
        <p:nvSpPr>
          <p:cNvPr id="377" name="Google Shape;377;p27"/>
          <p:cNvSpPr txBox="1"/>
          <p:nvPr>
            <p:ph type="title"/>
          </p:nvPr>
        </p:nvSpPr>
        <p:spPr>
          <a:xfrm>
            <a:off x="612648" y="228600"/>
            <a:ext cx="8153400" cy="990600"/>
          </a:xfrm>
          <a:prstGeom prst="rect">
            <a:avLst/>
          </a:prstGeom>
          <a:noFill/>
          <a:ln>
            <a:noFill/>
          </a:ln>
        </p:spPr>
        <p:txBody>
          <a:bodyPr anchorCtr="0" anchor="ctr" bIns="45700" lIns="91425" spcFirstLastPara="1" rIns="91425" wrap="square" tIns="45700">
            <a:normAutofit/>
          </a:bodyPr>
          <a:lstStyle/>
          <a:p>
            <a:pPr indent="0" lvl="0" marL="0" rtl="0" algn="l">
              <a:spcBef>
                <a:spcPts val="0"/>
              </a:spcBef>
              <a:spcAft>
                <a:spcPts val="0"/>
              </a:spcAft>
              <a:buClr>
                <a:schemeClr val="dk2"/>
              </a:buClr>
              <a:buSzPts val="4400"/>
              <a:buFont typeface="Twentieth Century"/>
              <a:buNone/>
            </a:pPr>
            <a:r>
              <a:rPr lang="en-US"/>
              <a:t>The “New Perspective” (3)	</a:t>
            </a:r>
            <a:endParaRPr/>
          </a:p>
        </p:txBody>
      </p:sp>
      <p:sp>
        <p:nvSpPr>
          <p:cNvPr id="378" name="Google Shape;378;p27"/>
          <p:cNvSpPr txBox="1"/>
          <p:nvPr>
            <p:ph idx="1" type="body"/>
          </p:nvPr>
        </p:nvSpPr>
        <p:spPr>
          <a:xfrm>
            <a:off x="612648" y="1600200"/>
            <a:ext cx="8153400" cy="4495800"/>
          </a:xfrm>
          <a:prstGeom prst="rect">
            <a:avLst/>
          </a:prstGeom>
          <a:noFill/>
          <a:ln>
            <a:noFill/>
          </a:ln>
        </p:spPr>
        <p:txBody>
          <a:bodyPr anchorCtr="0" anchor="t" bIns="45700" lIns="91425" spcFirstLastPara="1" rIns="91425" wrap="square" tIns="45700">
            <a:normAutofit fontScale="92500" lnSpcReduction="20000"/>
          </a:bodyPr>
          <a:lstStyle/>
          <a:p>
            <a:pPr indent="-274320" lvl="1" marL="640080" rtl="0" algn="ctr">
              <a:lnSpc>
                <a:spcPct val="80000"/>
              </a:lnSpc>
              <a:spcBef>
                <a:spcPts val="0"/>
              </a:spcBef>
              <a:spcAft>
                <a:spcPts val="0"/>
              </a:spcAft>
              <a:buSzPct val="70000"/>
              <a:buNone/>
            </a:pPr>
            <a:r>
              <a:rPr lang="en-US" sz="3500"/>
              <a:t>The Law in First-century Judaism</a:t>
            </a:r>
            <a:endParaRPr/>
          </a:p>
          <a:p>
            <a:pPr indent="-274320" lvl="1" marL="640080" rtl="0" algn="l">
              <a:lnSpc>
                <a:spcPct val="80000"/>
              </a:lnSpc>
              <a:spcBef>
                <a:spcPts val="550"/>
              </a:spcBef>
              <a:spcAft>
                <a:spcPts val="0"/>
              </a:spcAft>
              <a:buSzPct val="70000"/>
              <a:buNone/>
            </a:pPr>
            <a:r>
              <a:rPr lang="en-US" sz="2400"/>
              <a:t>	</a:t>
            </a:r>
            <a:endParaRPr/>
          </a:p>
          <a:p>
            <a:pPr indent="-274320" lvl="1" marL="640080" rtl="0" algn="ctr">
              <a:lnSpc>
                <a:spcPct val="80000"/>
              </a:lnSpc>
              <a:spcBef>
                <a:spcPts val="550"/>
              </a:spcBef>
              <a:spcAft>
                <a:spcPts val="0"/>
              </a:spcAft>
              <a:buSzPct val="70000"/>
              <a:buNone/>
            </a:pPr>
            <a:r>
              <a:rPr lang="en-US" sz="3000" u="sng"/>
              <a:t>Not</a:t>
            </a:r>
            <a:r>
              <a:rPr lang="en-US" sz="3000"/>
              <a:t>      </a:t>
            </a:r>
            <a:r>
              <a:rPr lang="en-US" sz="2400"/>
              <a:t>                              </a:t>
            </a:r>
            <a:endParaRPr/>
          </a:p>
          <a:p>
            <a:pPr indent="-274320" lvl="1" marL="640080" rtl="0" algn="ctr">
              <a:lnSpc>
                <a:spcPct val="80000"/>
              </a:lnSpc>
              <a:spcBef>
                <a:spcPts val="550"/>
              </a:spcBef>
              <a:spcAft>
                <a:spcPts val="0"/>
              </a:spcAft>
              <a:buSzPct val="70000"/>
              <a:buNone/>
            </a:pPr>
            <a:r>
              <a:rPr lang="en-US" sz="2400"/>
              <a:t>Just before God</a:t>
            </a:r>
            <a:endParaRPr/>
          </a:p>
          <a:p>
            <a:pPr indent="-274320" lvl="1" marL="640080" rtl="0" algn="ctr">
              <a:lnSpc>
                <a:spcPct val="80000"/>
              </a:lnSpc>
              <a:spcBef>
                <a:spcPts val="550"/>
              </a:spcBef>
              <a:spcAft>
                <a:spcPts val="0"/>
              </a:spcAft>
              <a:buSzPct val="70000"/>
              <a:buNone/>
            </a:pPr>
            <a:r>
              <a:t/>
            </a:r>
            <a:endParaRPr sz="2400" u="sng"/>
          </a:p>
          <a:p>
            <a:pPr indent="-274320" lvl="1" marL="640080" rtl="0" algn="ctr">
              <a:lnSpc>
                <a:spcPct val="80000"/>
              </a:lnSpc>
              <a:spcBef>
                <a:spcPts val="550"/>
              </a:spcBef>
              <a:spcAft>
                <a:spcPts val="0"/>
              </a:spcAft>
              <a:buSzPct val="70000"/>
              <a:buNone/>
            </a:pPr>
            <a:r>
              <a:rPr lang="en-US" sz="2400"/>
              <a:t>doing the law</a:t>
            </a:r>
            <a:endParaRPr/>
          </a:p>
          <a:p>
            <a:pPr indent="-274320" lvl="1" marL="640080" rtl="0" algn="l">
              <a:lnSpc>
                <a:spcPct val="80000"/>
              </a:lnSpc>
              <a:spcBef>
                <a:spcPts val="550"/>
              </a:spcBef>
              <a:spcAft>
                <a:spcPts val="0"/>
              </a:spcAft>
              <a:buSzPct val="70000"/>
              <a:buNone/>
            </a:pPr>
            <a:r>
              <a:t/>
            </a:r>
            <a:endParaRPr sz="2400"/>
          </a:p>
          <a:p>
            <a:pPr indent="-274320" lvl="1" marL="640080" rtl="0" algn="ctr">
              <a:lnSpc>
                <a:spcPct val="80000"/>
              </a:lnSpc>
              <a:spcBef>
                <a:spcPts val="550"/>
              </a:spcBef>
              <a:spcAft>
                <a:spcPts val="0"/>
              </a:spcAft>
              <a:buSzPct val="70000"/>
              <a:buNone/>
            </a:pPr>
            <a:r>
              <a:rPr lang="en-US" sz="3000" u="sng"/>
              <a:t>But</a:t>
            </a:r>
            <a:endParaRPr/>
          </a:p>
          <a:p>
            <a:pPr indent="-274320" lvl="1" marL="640080" rtl="0" algn="l">
              <a:lnSpc>
                <a:spcPct val="80000"/>
              </a:lnSpc>
              <a:spcBef>
                <a:spcPts val="550"/>
              </a:spcBef>
              <a:spcAft>
                <a:spcPts val="0"/>
              </a:spcAft>
              <a:buSzPct val="70000"/>
              <a:buNone/>
            </a:pPr>
            <a:r>
              <a:t/>
            </a:r>
            <a:endParaRPr sz="2400"/>
          </a:p>
          <a:p>
            <a:pPr indent="-274320" lvl="1" marL="640080" rtl="0" algn="l">
              <a:lnSpc>
                <a:spcPct val="80000"/>
              </a:lnSpc>
              <a:spcBef>
                <a:spcPts val="550"/>
              </a:spcBef>
              <a:spcAft>
                <a:spcPts val="0"/>
              </a:spcAft>
              <a:buSzPct val="70000"/>
              <a:buNone/>
            </a:pPr>
            <a:r>
              <a:rPr lang="en-US" sz="2400"/>
              <a:t>Jewish Covenant</a:t>
            </a:r>
            <a:endParaRPr/>
          </a:p>
          <a:p>
            <a:pPr indent="-274320" lvl="1" marL="640080" rtl="0" algn="l">
              <a:lnSpc>
                <a:spcPct val="80000"/>
              </a:lnSpc>
              <a:spcBef>
                <a:spcPts val="550"/>
              </a:spcBef>
              <a:spcAft>
                <a:spcPts val="0"/>
              </a:spcAft>
              <a:buSzPct val="70000"/>
              <a:buNone/>
            </a:pPr>
            <a:r>
              <a:rPr lang="en-US" sz="2400"/>
              <a:t>Standing                           doing the law       Gentiles</a:t>
            </a:r>
            <a:endParaRPr/>
          </a:p>
          <a:p>
            <a:pPr indent="-274320" lvl="1" marL="640080" rtl="0" algn="l">
              <a:lnSpc>
                <a:spcPct val="80000"/>
              </a:lnSpc>
              <a:spcBef>
                <a:spcPts val="550"/>
              </a:spcBef>
              <a:spcAft>
                <a:spcPts val="0"/>
              </a:spcAft>
              <a:buSzPct val="70000"/>
              <a:buNone/>
            </a:pPr>
            <a:r>
              <a:rPr lang="en-US" sz="2400"/>
              <a:t>						</a:t>
            </a:r>
            <a:endParaRPr sz="2400"/>
          </a:p>
          <a:p>
            <a:pPr indent="-274320" lvl="1" marL="640080" rtl="0" algn="l">
              <a:lnSpc>
                <a:spcPct val="80000"/>
              </a:lnSpc>
              <a:spcBef>
                <a:spcPts val="550"/>
              </a:spcBef>
              <a:spcAft>
                <a:spcPts val="0"/>
              </a:spcAft>
              <a:buSzPct val="70000"/>
              <a:buNone/>
            </a:pPr>
            <a:r>
              <a:t/>
            </a:r>
            <a:endParaRPr sz="2400">
              <a:latin typeface="Arial"/>
              <a:ea typeface="Arial"/>
              <a:cs typeface="Arial"/>
              <a:sym typeface="Arial"/>
            </a:endParaRPr>
          </a:p>
          <a:p>
            <a:pPr indent="-274320" lvl="1" marL="640080" rtl="0" algn="l">
              <a:lnSpc>
                <a:spcPct val="80000"/>
              </a:lnSpc>
              <a:spcBef>
                <a:spcPts val="550"/>
              </a:spcBef>
              <a:spcAft>
                <a:spcPts val="0"/>
              </a:spcAft>
              <a:buSzPct val="70000"/>
              <a:buNone/>
            </a:pPr>
            <a:r>
              <a:rPr lang="en-US" sz="2400">
                <a:latin typeface="Arial"/>
                <a:ea typeface="Arial"/>
                <a:cs typeface="Arial"/>
                <a:sym typeface="Arial"/>
              </a:rPr>
              <a:t>  </a:t>
            </a:r>
            <a:endParaRPr/>
          </a:p>
        </p:txBody>
      </p:sp>
      <p:sp>
        <p:nvSpPr>
          <p:cNvPr id="379" name="Google Shape;379;p27"/>
          <p:cNvSpPr/>
          <p:nvPr/>
        </p:nvSpPr>
        <p:spPr>
          <a:xfrm>
            <a:off x="4774905" y="2819400"/>
            <a:ext cx="228600" cy="304800"/>
          </a:xfrm>
          <a:prstGeom prst="upArrow">
            <a:avLst>
              <a:gd fmla="val 50000" name="adj1"/>
              <a:gd fmla="val 50000" name="adj2"/>
            </a:avLst>
          </a:prstGeom>
          <a:solidFill>
            <a:schemeClr val="accent1"/>
          </a:solidFill>
          <a:ln cap="flat" cmpd="sng" w="19050">
            <a:solidFill>
              <a:srgbClr val="6C8499"/>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Twentieth Century"/>
              <a:ea typeface="Twentieth Century"/>
              <a:cs typeface="Twentieth Century"/>
              <a:sym typeface="Twentieth Century"/>
            </a:endParaRPr>
          </a:p>
        </p:txBody>
      </p:sp>
      <p:sp>
        <p:nvSpPr>
          <p:cNvPr id="380" name="Google Shape;380;p27"/>
          <p:cNvSpPr/>
          <p:nvPr/>
        </p:nvSpPr>
        <p:spPr>
          <a:xfrm>
            <a:off x="2667000" y="4638674"/>
            <a:ext cx="1371600" cy="152400"/>
          </a:xfrm>
          <a:prstGeom prst="leftArrow">
            <a:avLst>
              <a:gd fmla="val 50000" name="adj1"/>
              <a:gd fmla="val 50000" name="adj2"/>
            </a:avLst>
          </a:prstGeom>
          <a:solidFill>
            <a:schemeClr val="accent1"/>
          </a:solidFill>
          <a:ln cap="flat" cmpd="sng" w="19050">
            <a:solidFill>
              <a:srgbClr val="6C8499"/>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Twentieth Century"/>
              <a:ea typeface="Twentieth Century"/>
              <a:cs typeface="Twentieth Century"/>
              <a:sym typeface="Twentieth Century"/>
            </a:endParaRPr>
          </a:p>
        </p:txBody>
      </p:sp>
      <p:sp>
        <p:nvSpPr>
          <p:cNvPr id="381" name="Google Shape;381;p27"/>
          <p:cNvSpPr/>
          <p:nvPr/>
        </p:nvSpPr>
        <p:spPr>
          <a:xfrm>
            <a:off x="5867400" y="4191000"/>
            <a:ext cx="152400" cy="1219200"/>
          </a:xfrm>
          <a:prstGeom prst="rect">
            <a:avLst/>
          </a:prstGeom>
          <a:solidFill>
            <a:schemeClr val="accent1"/>
          </a:solidFill>
          <a:ln cap="flat" cmpd="sng" w="19050">
            <a:solidFill>
              <a:srgbClr val="6C8499"/>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Twentieth Century"/>
              <a:ea typeface="Twentieth Century"/>
              <a:cs typeface="Twentieth Century"/>
              <a:sym typeface="Twentieth Century"/>
            </a:endParaRPr>
          </a:p>
        </p:txBody>
      </p:sp>
      <p:sp>
        <p:nvSpPr>
          <p:cNvPr id="382" name="Google Shape;382;p27"/>
          <p:cNvSpPr txBox="1"/>
          <p:nvPr>
            <p:ph idx="11" type="ftr"/>
          </p:nvPr>
        </p:nvSpPr>
        <p:spPr>
          <a:xfrm>
            <a:off x="609600" y="6248206"/>
            <a:ext cx="5421083" cy="365125"/>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r>
              <a:rPr lang="en-US"/>
              <a:t>© Douglas Moo</a:t>
            </a:r>
            <a:endParaRPr/>
          </a:p>
        </p:txBody>
      </p:sp>
    </p:spTree>
  </p:cSld>
  <p:clrMapOvr>
    <a:masterClrMapping/>
  </p:clrMapOvr>
</p:sld>
</file>

<file path=ppt/slides/slide2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86" name="Shape 386"/>
        <p:cNvGrpSpPr/>
        <p:nvPr/>
      </p:nvGrpSpPr>
      <p:grpSpPr>
        <a:xfrm>
          <a:off x="0" y="0"/>
          <a:ext cx="0" cy="0"/>
          <a:chOff x="0" y="0"/>
          <a:chExt cx="0" cy="0"/>
        </a:xfrm>
      </p:grpSpPr>
      <p:sp>
        <p:nvSpPr>
          <p:cNvPr id="387" name="Google Shape;387;p28"/>
          <p:cNvSpPr txBox="1"/>
          <p:nvPr>
            <p:ph type="title"/>
          </p:nvPr>
        </p:nvSpPr>
        <p:spPr>
          <a:xfrm>
            <a:off x="612648" y="228600"/>
            <a:ext cx="8153400" cy="990600"/>
          </a:xfrm>
          <a:prstGeom prst="rect">
            <a:avLst/>
          </a:prstGeom>
          <a:noFill/>
          <a:ln>
            <a:noFill/>
          </a:ln>
        </p:spPr>
        <p:txBody>
          <a:bodyPr anchorCtr="0" anchor="ctr" bIns="45700" lIns="91425" spcFirstLastPara="1" rIns="91425" wrap="square" tIns="45700">
            <a:normAutofit/>
          </a:bodyPr>
          <a:lstStyle/>
          <a:p>
            <a:pPr indent="0" lvl="0" marL="0" rtl="0" algn="l">
              <a:spcBef>
                <a:spcPts val="0"/>
              </a:spcBef>
              <a:spcAft>
                <a:spcPts val="0"/>
              </a:spcAft>
              <a:buClr>
                <a:schemeClr val="dk2"/>
              </a:buClr>
              <a:buSzPts val="4400"/>
              <a:buFont typeface="Twentieth Century"/>
              <a:buNone/>
            </a:pPr>
            <a:r>
              <a:rPr lang="en-US"/>
              <a:t>The “New Perspective” (4)</a:t>
            </a:r>
            <a:endParaRPr/>
          </a:p>
        </p:txBody>
      </p:sp>
      <p:sp>
        <p:nvSpPr>
          <p:cNvPr id="388" name="Google Shape;388;p28"/>
          <p:cNvSpPr txBox="1"/>
          <p:nvPr>
            <p:ph idx="1" type="body"/>
          </p:nvPr>
        </p:nvSpPr>
        <p:spPr>
          <a:xfrm>
            <a:off x="612648" y="1600200"/>
            <a:ext cx="8153400" cy="4495800"/>
          </a:xfrm>
          <a:prstGeom prst="rect">
            <a:avLst/>
          </a:prstGeom>
          <a:noFill/>
          <a:ln>
            <a:noFill/>
          </a:ln>
        </p:spPr>
        <p:txBody>
          <a:bodyPr anchorCtr="0" anchor="t" bIns="45700" lIns="91425" spcFirstLastPara="1" rIns="91425" wrap="square" tIns="45700">
            <a:normAutofit/>
          </a:bodyPr>
          <a:lstStyle/>
          <a:p>
            <a:pPr indent="0" lvl="0" marL="0" rtl="0" algn="l">
              <a:spcBef>
                <a:spcPts val="0"/>
              </a:spcBef>
              <a:spcAft>
                <a:spcPts val="0"/>
              </a:spcAft>
              <a:buSzPts val="2400"/>
              <a:buNone/>
            </a:pPr>
            <a:r>
              <a:rPr lang="en-US" sz="4000"/>
              <a:t>And so, for Paul:</a:t>
            </a:r>
            <a:endParaRPr/>
          </a:p>
          <a:p>
            <a:pPr indent="0" lvl="0" marL="0" rtl="0" algn="l">
              <a:spcBef>
                <a:spcPts val="700"/>
              </a:spcBef>
              <a:spcAft>
                <a:spcPts val="0"/>
              </a:spcAft>
              <a:buSzPts val="1740"/>
              <a:buNone/>
            </a:pPr>
            <a:r>
              <a:rPr lang="en-US"/>
              <a:t>	The issue was </a:t>
            </a:r>
            <a:r>
              <a:rPr lang="en-US" u="sng"/>
              <a:t>not</a:t>
            </a:r>
            <a:endParaRPr/>
          </a:p>
          <a:p>
            <a:pPr indent="0" lvl="0" marL="0" rtl="0" algn="l">
              <a:spcBef>
                <a:spcPts val="700"/>
              </a:spcBef>
              <a:spcAft>
                <a:spcPts val="0"/>
              </a:spcAft>
              <a:buSzPts val="1740"/>
              <a:buNone/>
            </a:pPr>
            <a:r>
              <a:rPr lang="en-US"/>
              <a:t>   “</a:t>
            </a:r>
            <a:r>
              <a:rPr b="1" lang="en-US" u="sng"/>
              <a:t>I</a:t>
            </a:r>
            <a:r>
              <a:rPr lang="en-US"/>
              <a:t> am using the law to get saved” (“legalism”)</a:t>
            </a:r>
            <a:endParaRPr/>
          </a:p>
          <a:p>
            <a:pPr indent="0" lvl="0" marL="0" rtl="0" algn="l">
              <a:spcBef>
                <a:spcPts val="700"/>
              </a:spcBef>
              <a:spcAft>
                <a:spcPts val="0"/>
              </a:spcAft>
              <a:buSzPts val="1740"/>
              <a:buNone/>
            </a:pPr>
            <a:r>
              <a:rPr lang="en-US"/>
              <a:t>			</a:t>
            </a:r>
            <a:r>
              <a:rPr lang="en-US" u="sng"/>
              <a:t>but</a:t>
            </a:r>
            <a:endParaRPr/>
          </a:p>
          <a:p>
            <a:pPr indent="0" lvl="0" marL="0" rtl="0" algn="l">
              <a:spcBef>
                <a:spcPts val="700"/>
              </a:spcBef>
              <a:spcAft>
                <a:spcPts val="0"/>
              </a:spcAft>
              <a:buSzPts val="1740"/>
              <a:buNone/>
            </a:pPr>
            <a:r>
              <a:rPr lang="en-US"/>
              <a:t>   “</a:t>
            </a:r>
            <a:r>
              <a:rPr b="1" lang="en-US" u="sng"/>
              <a:t>We</a:t>
            </a:r>
            <a:r>
              <a:rPr lang="en-US"/>
              <a:t> are using the law to maintain our privileged  	status and keep the Gentiles out”</a:t>
            </a:r>
            <a:endParaRPr/>
          </a:p>
          <a:p>
            <a:pPr indent="0" lvl="0" marL="0" rtl="0" algn="l">
              <a:spcBef>
                <a:spcPts val="700"/>
              </a:spcBef>
              <a:spcAft>
                <a:spcPts val="0"/>
              </a:spcAft>
              <a:buSzPts val="1740"/>
              <a:buNone/>
            </a:pPr>
            <a:r>
              <a:rPr lang="en-US"/>
              <a:t>	(ethnocentrism; the “social” function of the law)</a:t>
            </a:r>
            <a:endParaRPr/>
          </a:p>
        </p:txBody>
      </p:sp>
      <p:sp>
        <p:nvSpPr>
          <p:cNvPr id="389" name="Google Shape;389;p28"/>
          <p:cNvSpPr txBox="1"/>
          <p:nvPr>
            <p:ph idx="11" type="ftr"/>
          </p:nvPr>
        </p:nvSpPr>
        <p:spPr>
          <a:xfrm>
            <a:off x="609600" y="6248206"/>
            <a:ext cx="5421083" cy="365125"/>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r>
              <a:rPr lang="en-US"/>
              <a:t>© Douglas Moo</a:t>
            </a:r>
            <a:endParaRPr/>
          </a:p>
        </p:txBody>
      </p:sp>
    </p:spTree>
  </p:cSld>
  <p:clrMapOvr>
    <a:masterClrMapping/>
  </p:clrMapOvr>
</p:sld>
</file>

<file path=ppt/slides/slide2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93" name="Shape 393"/>
        <p:cNvGrpSpPr/>
        <p:nvPr/>
      </p:nvGrpSpPr>
      <p:grpSpPr>
        <a:xfrm>
          <a:off x="0" y="0"/>
          <a:ext cx="0" cy="0"/>
          <a:chOff x="0" y="0"/>
          <a:chExt cx="0" cy="0"/>
        </a:xfrm>
      </p:grpSpPr>
      <p:sp>
        <p:nvSpPr>
          <p:cNvPr id="394" name="Google Shape;394;p29"/>
          <p:cNvSpPr txBox="1"/>
          <p:nvPr>
            <p:ph type="title"/>
          </p:nvPr>
        </p:nvSpPr>
        <p:spPr>
          <a:xfrm>
            <a:off x="612648" y="228600"/>
            <a:ext cx="8153400" cy="990600"/>
          </a:xfrm>
          <a:prstGeom prst="rect">
            <a:avLst/>
          </a:prstGeom>
          <a:noFill/>
          <a:ln>
            <a:noFill/>
          </a:ln>
        </p:spPr>
        <p:txBody>
          <a:bodyPr anchorCtr="0" anchor="ctr" bIns="45700" lIns="91425" spcFirstLastPara="1" rIns="91425" wrap="square" tIns="45700">
            <a:normAutofit/>
          </a:bodyPr>
          <a:lstStyle/>
          <a:p>
            <a:pPr indent="0" lvl="0" marL="0" rtl="0" algn="l">
              <a:spcBef>
                <a:spcPts val="0"/>
              </a:spcBef>
              <a:spcAft>
                <a:spcPts val="0"/>
              </a:spcAft>
              <a:buClr>
                <a:schemeClr val="dk2"/>
              </a:buClr>
              <a:buSzPts val="4400"/>
              <a:buFont typeface="Twentieth Century"/>
              <a:buNone/>
            </a:pPr>
            <a:r>
              <a:rPr lang="en-US"/>
              <a:t>The “New Perspective” (5)	</a:t>
            </a:r>
            <a:endParaRPr/>
          </a:p>
        </p:txBody>
      </p:sp>
      <p:sp>
        <p:nvSpPr>
          <p:cNvPr id="395" name="Google Shape;395;p29"/>
          <p:cNvSpPr txBox="1"/>
          <p:nvPr>
            <p:ph idx="1" type="body"/>
          </p:nvPr>
        </p:nvSpPr>
        <p:spPr>
          <a:xfrm>
            <a:off x="612648" y="1600200"/>
            <a:ext cx="8153400" cy="4495800"/>
          </a:xfrm>
          <a:prstGeom prst="rect">
            <a:avLst/>
          </a:prstGeom>
          <a:noFill/>
          <a:ln>
            <a:noFill/>
          </a:ln>
        </p:spPr>
        <p:txBody>
          <a:bodyPr anchorCtr="0" anchor="t" bIns="45700" lIns="91425" spcFirstLastPara="1" rIns="91425" wrap="square" tIns="45700">
            <a:normAutofit lnSpcReduction="10000"/>
          </a:bodyPr>
          <a:lstStyle/>
          <a:p>
            <a:pPr indent="0" lvl="0" marL="0" rtl="0" algn="l">
              <a:spcBef>
                <a:spcPts val="0"/>
              </a:spcBef>
              <a:spcAft>
                <a:spcPts val="0"/>
              </a:spcAft>
              <a:buSzPts val="2160"/>
              <a:buNone/>
            </a:pPr>
            <a:r>
              <a:rPr lang="en-US" sz="3600"/>
              <a:t>Thus Paul’s response:</a:t>
            </a:r>
            <a:endParaRPr/>
          </a:p>
          <a:p>
            <a:pPr indent="0" lvl="0" marL="0" rtl="0" algn="l">
              <a:spcBef>
                <a:spcPts val="700"/>
              </a:spcBef>
              <a:spcAft>
                <a:spcPts val="0"/>
              </a:spcAft>
              <a:buSzPts val="1740"/>
              <a:buNone/>
            </a:pPr>
            <a:r>
              <a:rPr lang="en-US"/>
              <a:t>What marks out God’s people</a:t>
            </a:r>
            <a:endParaRPr/>
          </a:p>
          <a:p>
            <a:pPr indent="0" lvl="0" marL="0" rtl="0" algn="l">
              <a:spcBef>
                <a:spcPts val="700"/>
              </a:spcBef>
              <a:spcAft>
                <a:spcPts val="0"/>
              </a:spcAft>
              <a:buSzPts val="1740"/>
              <a:buNone/>
            </a:pPr>
            <a:r>
              <a:t/>
            </a:r>
            <a:endParaRPr/>
          </a:p>
          <a:p>
            <a:pPr indent="0" lvl="0" marL="0" rtl="0" algn="l">
              <a:spcBef>
                <a:spcPts val="700"/>
              </a:spcBef>
              <a:spcAft>
                <a:spcPts val="0"/>
              </a:spcAft>
              <a:buSzPts val="1740"/>
              <a:buNone/>
            </a:pPr>
            <a:r>
              <a:t/>
            </a:r>
            <a:endParaRPr/>
          </a:p>
          <a:p>
            <a:pPr indent="0" lvl="0" marL="0" rtl="0" algn="l">
              <a:spcBef>
                <a:spcPts val="700"/>
              </a:spcBef>
              <a:spcAft>
                <a:spcPts val="0"/>
              </a:spcAft>
              <a:buSzPts val="1740"/>
              <a:buNone/>
            </a:pPr>
            <a:r>
              <a:t/>
            </a:r>
            <a:endParaRPr/>
          </a:p>
          <a:p>
            <a:pPr indent="0" lvl="0" marL="0" rtl="0" algn="l">
              <a:spcBef>
                <a:spcPts val="700"/>
              </a:spcBef>
              <a:spcAft>
                <a:spcPts val="0"/>
              </a:spcAft>
              <a:buSzPts val="1740"/>
              <a:buNone/>
            </a:pPr>
            <a:r>
              <a:rPr lang="en-US"/>
              <a:t>                                          </a:t>
            </a:r>
            <a:endParaRPr/>
          </a:p>
          <a:p>
            <a:pPr indent="0" lvl="0" marL="0" rtl="0" algn="l">
              <a:spcBef>
                <a:spcPts val="700"/>
              </a:spcBef>
              <a:spcAft>
                <a:spcPts val="0"/>
              </a:spcAft>
              <a:buSzPts val="1740"/>
              <a:buNone/>
            </a:pPr>
            <a:r>
              <a:rPr lang="en-US"/>
              <a:t>                                          So that</a:t>
            </a:r>
            <a:endParaRPr/>
          </a:p>
          <a:p>
            <a:pPr indent="0" lvl="0" marL="0" rtl="0" algn="l">
              <a:spcBef>
                <a:spcPts val="700"/>
              </a:spcBef>
              <a:spcAft>
                <a:spcPts val="0"/>
              </a:spcAft>
              <a:buSzPts val="1740"/>
              <a:buNone/>
            </a:pPr>
            <a:r>
              <a:t/>
            </a:r>
            <a:endParaRPr/>
          </a:p>
          <a:p>
            <a:pPr indent="0" lvl="0" marL="0" rtl="0" algn="l">
              <a:spcBef>
                <a:spcPts val="700"/>
              </a:spcBef>
              <a:spcAft>
                <a:spcPts val="0"/>
              </a:spcAft>
              <a:buSzPts val="1740"/>
              <a:buNone/>
            </a:pPr>
            <a:r>
              <a:rPr lang="en-US"/>
              <a:t>                                Jew               Gentile </a:t>
            </a:r>
            <a:endParaRPr/>
          </a:p>
        </p:txBody>
      </p:sp>
      <p:sp>
        <p:nvSpPr>
          <p:cNvPr id="396" name="Google Shape;396;p29"/>
          <p:cNvSpPr/>
          <p:nvPr/>
        </p:nvSpPr>
        <p:spPr>
          <a:xfrm>
            <a:off x="1066800" y="2895600"/>
            <a:ext cx="2362200" cy="1600200"/>
          </a:xfrm>
          <a:prstGeom prst="ellipse">
            <a:avLst/>
          </a:prstGeom>
          <a:solidFill>
            <a:schemeClr val="accent1"/>
          </a:solidFill>
          <a:ln cap="flat" cmpd="sng" w="19050">
            <a:solidFill>
              <a:srgbClr val="6C8499"/>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rPr lang="en-US" sz="2400">
                <a:solidFill>
                  <a:schemeClr val="lt1"/>
                </a:solidFill>
                <a:latin typeface="Twentieth Century"/>
                <a:ea typeface="Twentieth Century"/>
                <a:cs typeface="Twentieth Century"/>
                <a:sym typeface="Twentieth Century"/>
              </a:rPr>
              <a:t>The Law </a:t>
            </a:r>
            <a:endParaRPr/>
          </a:p>
          <a:p>
            <a:pPr indent="0" lvl="0" marL="0" marR="0" rtl="0" algn="ctr">
              <a:spcBef>
                <a:spcPts val="0"/>
              </a:spcBef>
              <a:spcAft>
                <a:spcPts val="0"/>
              </a:spcAft>
              <a:buNone/>
            </a:pPr>
            <a:r>
              <a:rPr lang="en-US" sz="2400">
                <a:solidFill>
                  <a:schemeClr val="lt1"/>
                </a:solidFill>
                <a:latin typeface="Twentieth Century"/>
                <a:ea typeface="Twentieth Century"/>
                <a:cs typeface="Twentieth Century"/>
                <a:sym typeface="Twentieth Century"/>
              </a:rPr>
              <a:t>&amp; its “works”</a:t>
            </a:r>
            <a:endParaRPr sz="2400">
              <a:solidFill>
                <a:schemeClr val="lt1"/>
              </a:solidFill>
              <a:latin typeface="Twentieth Century"/>
              <a:ea typeface="Twentieth Century"/>
              <a:cs typeface="Twentieth Century"/>
              <a:sym typeface="Twentieth Century"/>
            </a:endParaRPr>
          </a:p>
        </p:txBody>
      </p:sp>
      <p:cxnSp>
        <p:nvCxnSpPr>
          <p:cNvPr id="397" name="Google Shape;397;p29"/>
          <p:cNvCxnSpPr>
            <a:stCxn id="396" idx="3"/>
          </p:cNvCxnSpPr>
          <p:nvPr/>
        </p:nvCxnSpPr>
        <p:spPr>
          <a:xfrm flipH="1" rot="10800000">
            <a:off x="1412736" y="3047956"/>
            <a:ext cx="1482900" cy="1213500"/>
          </a:xfrm>
          <a:prstGeom prst="straightConnector1">
            <a:avLst/>
          </a:prstGeom>
          <a:noFill/>
          <a:ln cap="flat" cmpd="sng" w="53975">
            <a:solidFill>
              <a:schemeClr val="accent2"/>
            </a:solidFill>
            <a:prstDash val="solid"/>
            <a:round/>
            <a:headEnd len="sm" w="sm" type="none"/>
            <a:tailEnd len="sm" w="sm" type="none"/>
          </a:ln>
        </p:spPr>
      </p:cxnSp>
      <p:sp>
        <p:nvSpPr>
          <p:cNvPr id="398" name="Google Shape;398;p29"/>
          <p:cNvSpPr/>
          <p:nvPr/>
        </p:nvSpPr>
        <p:spPr>
          <a:xfrm>
            <a:off x="4267200" y="2895600"/>
            <a:ext cx="2438400" cy="1676400"/>
          </a:xfrm>
          <a:prstGeom prst="ellipse">
            <a:avLst/>
          </a:prstGeom>
          <a:solidFill>
            <a:schemeClr val="accent1"/>
          </a:solidFill>
          <a:ln cap="flat" cmpd="sng" w="19050">
            <a:solidFill>
              <a:srgbClr val="6C8499"/>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rPr lang="en-US" sz="2400">
                <a:solidFill>
                  <a:schemeClr val="lt1"/>
                </a:solidFill>
                <a:latin typeface="Twentieth Century"/>
                <a:ea typeface="Twentieth Century"/>
                <a:cs typeface="Twentieth Century"/>
                <a:sym typeface="Twentieth Century"/>
              </a:rPr>
              <a:t>Faith in Christ</a:t>
            </a:r>
            <a:endParaRPr sz="2400">
              <a:solidFill>
                <a:schemeClr val="lt1"/>
              </a:solidFill>
              <a:latin typeface="Twentieth Century"/>
              <a:ea typeface="Twentieth Century"/>
              <a:cs typeface="Twentieth Century"/>
              <a:sym typeface="Twentieth Century"/>
            </a:endParaRPr>
          </a:p>
        </p:txBody>
      </p:sp>
      <p:cxnSp>
        <p:nvCxnSpPr>
          <p:cNvPr id="399" name="Google Shape;399;p29"/>
          <p:cNvCxnSpPr/>
          <p:nvPr/>
        </p:nvCxnSpPr>
        <p:spPr>
          <a:xfrm flipH="1">
            <a:off x="4343400" y="4572000"/>
            <a:ext cx="838200" cy="990600"/>
          </a:xfrm>
          <a:prstGeom prst="straightConnector1">
            <a:avLst/>
          </a:prstGeom>
          <a:noFill/>
          <a:ln cap="flat" cmpd="sng" w="10000">
            <a:solidFill>
              <a:schemeClr val="accent1"/>
            </a:solidFill>
            <a:prstDash val="solid"/>
            <a:round/>
            <a:headEnd len="sm" w="sm" type="none"/>
            <a:tailEnd len="med" w="med" type="stealth"/>
          </a:ln>
        </p:spPr>
      </p:cxnSp>
      <p:cxnSp>
        <p:nvCxnSpPr>
          <p:cNvPr id="400" name="Google Shape;400;p29"/>
          <p:cNvCxnSpPr/>
          <p:nvPr/>
        </p:nvCxnSpPr>
        <p:spPr>
          <a:xfrm>
            <a:off x="5715000" y="4572000"/>
            <a:ext cx="762000" cy="990600"/>
          </a:xfrm>
          <a:prstGeom prst="straightConnector1">
            <a:avLst/>
          </a:prstGeom>
          <a:noFill/>
          <a:ln cap="flat" cmpd="sng" w="10000">
            <a:solidFill>
              <a:schemeClr val="accent1"/>
            </a:solidFill>
            <a:prstDash val="solid"/>
            <a:round/>
            <a:headEnd len="sm" w="sm" type="none"/>
            <a:tailEnd len="med" w="med" type="stealth"/>
          </a:ln>
        </p:spPr>
      </p:cxnSp>
      <p:sp>
        <p:nvSpPr>
          <p:cNvPr id="401" name="Google Shape;401;p29"/>
          <p:cNvSpPr txBox="1"/>
          <p:nvPr>
            <p:ph idx="11" type="ftr"/>
          </p:nvPr>
        </p:nvSpPr>
        <p:spPr>
          <a:xfrm>
            <a:off x="609600" y="6248206"/>
            <a:ext cx="5421083" cy="365125"/>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r>
              <a:rPr lang="en-US"/>
              <a:t>© Douglas Moo</a:t>
            </a:r>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6" name="Shape 146"/>
        <p:cNvGrpSpPr/>
        <p:nvPr/>
      </p:nvGrpSpPr>
      <p:grpSpPr>
        <a:xfrm>
          <a:off x="0" y="0"/>
          <a:ext cx="0" cy="0"/>
          <a:chOff x="0" y="0"/>
          <a:chExt cx="0" cy="0"/>
        </a:xfrm>
      </p:grpSpPr>
      <p:sp>
        <p:nvSpPr>
          <p:cNvPr id="147" name="Google Shape;147;p3"/>
          <p:cNvSpPr txBox="1"/>
          <p:nvPr>
            <p:ph type="title"/>
          </p:nvPr>
        </p:nvSpPr>
        <p:spPr>
          <a:xfrm>
            <a:off x="612648" y="228600"/>
            <a:ext cx="8153400" cy="990600"/>
          </a:xfrm>
          <a:prstGeom prst="rect">
            <a:avLst/>
          </a:prstGeom>
          <a:noFill/>
          <a:ln>
            <a:noFill/>
          </a:ln>
        </p:spPr>
        <p:txBody>
          <a:bodyPr anchorCtr="0" anchor="ctr" bIns="45700" lIns="91425" spcFirstLastPara="1" rIns="91425" wrap="square" tIns="45700">
            <a:normAutofit/>
          </a:bodyPr>
          <a:lstStyle/>
          <a:p>
            <a:pPr indent="0" lvl="0" marL="0" rtl="0" algn="l">
              <a:spcBef>
                <a:spcPts val="0"/>
              </a:spcBef>
              <a:spcAft>
                <a:spcPts val="0"/>
              </a:spcAft>
              <a:buClr>
                <a:schemeClr val="hlink"/>
              </a:buClr>
              <a:buSzPts val="4400"/>
              <a:buFont typeface="Arial"/>
              <a:buNone/>
            </a:pPr>
            <a:r>
              <a:rPr lang="en-US">
                <a:solidFill>
                  <a:schemeClr val="hlink"/>
                </a:solidFill>
                <a:latin typeface="Arial"/>
                <a:ea typeface="Arial"/>
                <a:cs typeface="Arial"/>
                <a:sym typeface="Arial"/>
              </a:rPr>
              <a:t>The Reasons for Romans</a:t>
            </a:r>
            <a:endParaRPr/>
          </a:p>
        </p:txBody>
      </p:sp>
      <p:sp>
        <p:nvSpPr>
          <p:cNvPr id="148" name="Google Shape;148;p3"/>
          <p:cNvSpPr txBox="1"/>
          <p:nvPr>
            <p:ph idx="1" type="body"/>
          </p:nvPr>
        </p:nvSpPr>
        <p:spPr>
          <a:xfrm>
            <a:off x="612648" y="1600200"/>
            <a:ext cx="8153400" cy="4495800"/>
          </a:xfrm>
          <a:prstGeom prst="rect">
            <a:avLst/>
          </a:prstGeom>
          <a:noFill/>
          <a:ln>
            <a:noFill/>
          </a:ln>
        </p:spPr>
        <p:txBody>
          <a:bodyPr anchorCtr="0" anchor="t" bIns="45700" lIns="91425" spcFirstLastPara="1" rIns="91425" wrap="square" tIns="45700">
            <a:normAutofit lnSpcReduction="10000"/>
          </a:bodyPr>
          <a:lstStyle/>
          <a:p>
            <a:pPr indent="-320040" lvl="0" marL="320040" rtl="0" algn="l">
              <a:lnSpc>
                <a:spcPct val="90000"/>
              </a:lnSpc>
              <a:spcBef>
                <a:spcPts val="0"/>
              </a:spcBef>
              <a:spcAft>
                <a:spcPts val="0"/>
              </a:spcAft>
              <a:buSzPts val="1740"/>
              <a:buChar char="◻"/>
            </a:pPr>
            <a:r>
              <a:rPr lang="en-US">
                <a:latin typeface="Arial"/>
                <a:ea typeface="Arial"/>
                <a:cs typeface="Arial"/>
                <a:sym typeface="Arial"/>
              </a:rPr>
              <a:t>Personal and Theological:</a:t>
            </a:r>
            <a:endParaRPr/>
          </a:p>
          <a:p>
            <a:pPr indent="-274320" lvl="1" marL="640080" rtl="0" algn="l">
              <a:lnSpc>
                <a:spcPct val="90000"/>
              </a:lnSpc>
              <a:spcBef>
                <a:spcPts val="550"/>
              </a:spcBef>
              <a:spcAft>
                <a:spcPts val="0"/>
              </a:spcAft>
              <a:buSzPts val="1820"/>
              <a:buChar char="🞑"/>
            </a:pPr>
            <a:r>
              <a:rPr lang="en-US">
                <a:latin typeface="Arial"/>
                <a:ea typeface="Arial"/>
                <a:cs typeface="Arial"/>
                <a:sym typeface="Arial"/>
              </a:rPr>
              <a:t>Explain and defend the Gospel</a:t>
            </a:r>
            <a:endParaRPr/>
          </a:p>
          <a:p>
            <a:pPr indent="-274320" lvl="1" marL="640080" rtl="0" algn="l">
              <a:lnSpc>
                <a:spcPct val="90000"/>
              </a:lnSpc>
              <a:spcBef>
                <a:spcPts val="550"/>
              </a:spcBef>
              <a:spcAft>
                <a:spcPts val="0"/>
              </a:spcAft>
              <a:buSzPts val="1820"/>
              <a:buChar char="🞑"/>
            </a:pPr>
            <a:r>
              <a:rPr lang="en-US">
                <a:latin typeface="Arial"/>
                <a:ea typeface="Arial"/>
                <a:cs typeface="Arial"/>
                <a:sym typeface="Arial"/>
              </a:rPr>
              <a:t>Secure Support for Spanish Mission</a:t>
            </a:r>
            <a:endParaRPr/>
          </a:p>
          <a:p>
            <a:pPr indent="-320040" lvl="0" marL="320040" rtl="0" algn="l">
              <a:lnSpc>
                <a:spcPct val="90000"/>
              </a:lnSpc>
              <a:spcBef>
                <a:spcPts val="700"/>
              </a:spcBef>
              <a:spcAft>
                <a:spcPts val="0"/>
              </a:spcAft>
              <a:buSzPts val="1740"/>
              <a:buFont typeface="Twentieth Century"/>
              <a:buNone/>
            </a:pPr>
            <a:r>
              <a:t/>
            </a:r>
            <a:endParaRPr>
              <a:latin typeface="Arial"/>
              <a:ea typeface="Arial"/>
              <a:cs typeface="Arial"/>
              <a:sym typeface="Arial"/>
            </a:endParaRPr>
          </a:p>
          <a:p>
            <a:pPr indent="-320040" lvl="0" marL="320040" rtl="0" algn="l">
              <a:lnSpc>
                <a:spcPct val="90000"/>
              </a:lnSpc>
              <a:spcBef>
                <a:spcPts val="700"/>
              </a:spcBef>
              <a:spcAft>
                <a:spcPts val="0"/>
              </a:spcAft>
              <a:buSzPts val="1740"/>
              <a:buChar char="◻"/>
            </a:pPr>
            <a:r>
              <a:rPr lang="en-US">
                <a:latin typeface="Arial"/>
                <a:ea typeface="Arial"/>
                <a:cs typeface="Arial"/>
                <a:sym typeface="Arial"/>
              </a:rPr>
              <a:t>Pastoral</a:t>
            </a:r>
            <a:endParaRPr/>
          </a:p>
          <a:p>
            <a:pPr indent="-320040" lvl="0" marL="320040" rtl="0" algn="l">
              <a:lnSpc>
                <a:spcPct val="90000"/>
              </a:lnSpc>
              <a:spcBef>
                <a:spcPts val="700"/>
              </a:spcBef>
              <a:spcAft>
                <a:spcPts val="0"/>
              </a:spcAft>
              <a:buSzPts val="1740"/>
              <a:buFont typeface="Arial"/>
              <a:buNone/>
            </a:pPr>
            <a:r>
              <a:rPr lang="en-US">
                <a:latin typeface="Arial"/>
                <a:ea typeface="Arial"/>
                <a:cs typeface="Arial"/>
                <a:sym typeface="Arial"/>
              </a:rPr>
              <a:t>	Heal the Conflict in the Roman Congregation</a:t>
            </a:r>
            <a:endParaRPr/>
          </a:p>
          <a:p>
            <a:pPr indent="-209550" lvl="0" marL="320040" rtl="0" algn="l">
              <a:lnSpc>
                <a:spcPct val="90000"/>
              </a:lnSpc>
              <a:spcBef>
                <a:spcPts val="700"/>
              </a:spcBef>
              <a:spcAft>
                <a:spcPts val="0"/>
              </a:spcAft>
              <a:buSzPts val="1740"/>
              <a:buNone/>
            </a:pPr>
            <a:r>
              <a:t/>
            </a:r>
            <a:endParaRPr>
              <a:latin typeface="Arial"/>
              <a:ea typeface="Arial"/>
              <a:cs typeface="Arial"/>
              <a:sym typeface="Arial"/>
            </a:endParaRPr>
          </a:p>
          <a:p>
            <a:pPr indent="-320040" lvl="0" marL="320040" rtl="0" algn="l">
              <a:lnSpc>
                <a:spcPct val="90000"/>
              </a:lnSpc>
              <a:spcBef>
                <a:spcPts val="700"/>
              </a:spcBef>
              <a:spcAft>
                <a:spcPts val="0"/>
              </a:spcAft>
              <a:buSzPts val="1740"/>
              <a:buChar char="◻"/>
            </a:pPr>
            <a:r>
              <a:rPr lang="en-US">
                <a:latin typeface="Arial"/>
                <a:ea typeface="Arial"/>
                <a:cs typeface="Arial"/>
                <a:sym typeface="Arial"/>
              </a:rPr>
              <a:t>Theological and Pastoral</a:t>
            </a:r>
            <a:endParaRPr/>
          </a:p>
          <a:p>
            <a:pPr indent="-320040" lvl="0" marL="320040" rtl="0" algn="l">
              <a:lnSpc>
                <a:spcPct val="90000"/>
              </a:lnSpc>
              <a:spcBef>
                <a:spcPts val="700"/>
              </a:spcBef>
              <a:spcAft>
                <a:spcPts val="0"/>
              </a:spcAft>
              <a:buSzPts val="1740"/>
              <a:buFont typeface="Arial"/>
              <a:buNone/>
            </a:pPr>
            <a:r>
              <a:rPr lang="en-US">
                <a:latin typeface="Arial"/>
                <a:ea typeface="Arial"/>
                <a:cs typeface="Arial"/>
                <a:sym typeface="Arial"/>
              </a:rPr>
              <a:t>	 Help Roman Christians understand their place    in Salvation History</a:t>
            </a:r>
            <a:endParaRPr/>
          </a:p>
        </p:txBody>
      </p:sp>
      <p:sp>
        <p:nvSpPr>
          <p:cNvPr id="149" name="Google Shape;149;p3"/>
          <p:cNvSpPr txBox="1"/>
          <p:nvPr>
            <p:ph idx="11" type="ftr"/>
          </p:nvPr>
        </p:nvSpPr>
        <p:spPr>
          <a:xfrm>
            <a:off x="609600" y="6248206"/>
            <a:ext cx="5421083" cy="365125"/>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r>
              <a:rPr lang="en-US"/>
              <a:t>© Douglas Moo</a:t>
            </a:r>
            <a:endParaRPr/>
          </a:p>
        </p:txBody>
      </p:sp>
    </p:spTree>
  </p:cSld>
  <p:clrMapOvr>
    <a:masterClrMapping/>
  </p:clrMapOvr>
</p:sld>
</file>

<file path=ppt/slides/slide3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06" name="Shape 406"/>
        <p:cNvGrpSpPr/>
        <p:nvPr/>
      </p:nvGrpSpPr>
      <p:grpSpPr>
        <a:xfrm>
          <a:off x="0" y="0"/>
          <a:ext cx="0" cy="0"/>
          <a:chOff x="0" y="0"/>
          <a:chExt cx="0" cy="0"/>
        </a:xfrm>
      </p:grpSpPr>
      <p:sp>
        <p:nvSpPr>
          <p:cNvPr id="407" name="Google Shape;407;p30"/>
          <p:cNvSpPr txBox="1"/>
          <p:nvPr>
            <p:ph type="title"/>
          </p:nvPr>
        </p:nvSpPr>
        <p:spPr>
          <a:xfrm>
            <a:off x="612648" y="228600"/>
            <a:ext cx="8153400" cy="990600"/>
          </a:xfrm>
          <a:prstGeom prst="rect">
            <a:avLst/>
          </a:prstGeom>
          <a:noFill/>
          <a:ln>
            <a:noFill/>
          </a:ln>
        </p:spPr>
        <p:txBody>
          <a:bodyPr anchorCtr="0" anchor="ctr" bIns="45700" lIns="91425" spcFirstLastPara="1" rIns="91425" wrap="square" tIns="45700">
            <a:normAutofit/>
          </a:bodyPr>
          <a:lstStyle/>
          <a:p>
            <a:pPr indent="0" lvl="0" marL="0" rtl="0" algn="l">
              <a:spcBef>
                <a:spcPts val="0"/>
              </a:spcBef>
              <a:spcAft>
                <a:spcPts val="0"/>
              </a:spcAft>
              <a:buClr>
                <a:schemeClr val="dk2"/>
              </a:buClr>
              <a:buSzPts val="4400"/>
              <a:buFont typeface="Twentieth Century"/>
              <a:buNone/>
            </a:pPr>
            <a:r>
              <a:rPr lang="en-US">
                <a:latin typeface="Twentieth Century"/>
                <a:ea typeface="Twentieth Century"/>
                <a:cs typeface="Twentieth Century"/>
                <a:sym typeface="Twentieth Century"/>
              </a:rPr>
              <a:t>Response to the New Perspective</a:t>
            </a:r>
            <a:endParaRPr/>
          </a:p>
        </p:txBody>
      </p:sp>
      <p:sp>
        <p:nvSpPr>
          <p:cNvPr id="408" name="Google Shape;408;p30"/>
          <p:cNvSpPr txBox="1"/>
          <p:nvPr>
            <p:ph idx="1" type="body"/>
          </p:nvPr>
        </p:nvSpPr>
        <p:spPr>
          <a:xfrm>
            <a:off x="457200" y="1600200"/>
            <a:ext cx="8686800" cy="4525963"/>
          </a:xfrm>
          <a:prstGeom prst="rect">
            <a:avLst/>
          </a:prstGeom>
          <a:noFill/>
          <a:ln>
            <a:noFill/>
          </a:ln>
        </p:spPr>
        <p:txBody>
          <a:bodyPr anchorCtr="0" anchor="t" bIns="45700" lIns="91425" spcFirstLastPara="1" rIns="91425" wrap="square" tIns="45700">
            <a:normAutofit/>
          </a:bodyPr>
          <a:lstStyle/>
          <a:p>
            <a:pPr indent="0" lvl="0" marL="0" rtl="0" algn="l">
              <a:spcBef>
                <a:spcPts val="0"/>
              </a:spcBef>
              <a:spcAft>
                <a:spcPts val="0"/>
              </a:spcAft>
              <a:buSzPts val="2160"/>
              <a:buNone/>
            </a:pPr>
            <a:r>
              <a:rPr lang="en-US" sz="3600"/>
              <a:t>First-Century Judaism?</a:t>
            </a:r>
            <a:endParaRPr/>
          </a:p>
          <a:p>
            <a:pPr indent="-274320" lvl="1" marL="640080" rtl="0" algn="l">
              <a:spcBef>
                <a:spcPts val="550"/>
              </a:spcBef>
              <a:spcAft>
                <a:spcPts val="0"/>
              </a:spcAft>
              <a:buSzPts val="1960"/>
              <a:buChar char="🞑"/>
            </a:pPr>
            <a:r>
              <a:rPr lang="en-US" sz="2800"/>
              <a:t>Diverse </a:t>
            </a:r>
            <a:endParaRPr/>
          </a:p>
          <a:p>
            <a:pPr indent="-228600" lvl="2" marL="914400" rtl="0" algn="l">
              <a:spcBef>
                <a:spcPts val="500"/>
              </a:spcBef>
              <a:spcAft>
                <a:spcPts val="0"/>
              </a:spcAft>
              <a:buSzPts val="1800"/>
              <a:buChar char="■"/>
            </a:pPr>
            <a:r>
              <a:rPr lang="en-US" sz="2400"/>
              <a:t>“Acting legalism”                    “reacting nomism”</a:t>
            </a:r>
            <a:endParaRPr/>
          </a:p>
          <a:p>
            <a:pPr indent="0" lvl="2" marL="685800" rtl="0" algn="l">
              <a:spcBef>
                <a:spcPts val="500"/>
              </a:spcBef>
              <a:spcAft>
                <a:spcPts val="0"/>
              </a:spcAft>
              <a:buSzPts val="1875"/>
              <a:buNone/>
            </a:pPr>
            <a:r>
              <a:rPr lang="en-US" sz="2500"/>
              <a:t>          </a:t>
            </a:r>
            <a:r>
              <a:rPr lang="en-US" sz="2000"/>
              <a:t>(R. Longenecker, </a:t>
            </a:r>
            <a:r>
              <a:rPr i="1" lang="en-US" sz="2000"/>
              <a:t>Paul, Apostle of Liberty</a:t>
            </a:r>
            <a:r>
              <a:rPr lang="en-US" sz="2000"/>
              <a:t>)</a:t>
            </a:r>
            <a:endParaRPr/>
          </a:p>
          <a:p>
            <a:pPr indent="-228600" lvl="2" marL="914400" rtl="0" algn="l">
              <a:spcBef>
                <a:spcPts val="500"/>
              </a:spcBef>
              <a:spcAft>
                <a:spcPts val="0"/>
              </a:spcAft>
              <a:buSzPts val="1800"/>
              <a:buChar char="■"/>
            </a:pPr>
            <a:r>
              <a:rPr lang="en-US" sz="2400"/>
              <a:t>See esp. D. Carson, P. O’Brien, M. Seifrid, </a:t>
            </a:r>
            <a:r>
              <a:rPr i="1" lang="en-US" sz="2400"/>
              <a:t>Justication and Variegated Nomism, </a:t>
            </a:r>
            <a:r>
              <a:rPr lang="en-US" sz="2400"/>
              <a:t>vol. 1</a:t>
            </a:r>
            <a:endParaRPr/>
          </a:p>
          <a:p>
            <a:pPr indent="-274320" lvl="1" marL="640080" rtl="0" algn="l">
              <a:spcBef>
                <a:spcPts val="550"/>
              </a:spcBef>
              <a:spcAft>
                <a:spcPts val="0"/>
              </a:spcAft>
              <a:buSzPts val="1960"/>
              <a:buChar char="🞑"/>
            </a:pPr>
            <a:r>
              <a:rPr lang="en-US" sz="2800"/>
              <a:t>Syngeristic</a:t>
            </a:r>
            <a:endParaRPr sz="2800"/>
          </a:p>
          <a:p>
            <a:pPr indent="0" lvl="1" marL="365760" rtl="0" algn="l">
              <a:spcBef>
                <a:spcPts val="550"/>
              </a:spcBef>
              <a:spcAft>
                <a:spcPts val="0"/>
              </a:spcAft>
              <a:buSzPts val="1680"/>
              <a:buNone/>
            </a:pPr>
            <a:r>
              <a:rPr lang="en-US" sz="2400"/>
              <a:t>     Doing the law is a basis for “staying in” and therefore a 	basis for “salvation” on the last day</a:t>
            </a:r>
            <a:endParaRPr/>
          </a:p>
          <a:p>
            <a:pPr indent="-209550" lvl="0" marL="320040" rtl="0" algn="l">
              <a:spcBef>
                <a:spcPts val="700"/>
              </a:spcBef>
              <a:spcAft>
                <a:spcPts val="0"/>
              </a:spcAft>
              <a:buSzPts val="1740"/>
              <a:buNone/>
            </a:pPr>
            <a:r>
              <a:t/>
            </a:r>
            <a:endParaRPr b="1">
              <a:latin typeface="Arial"/>
              <a:ea typeface="Arial"/>
              <a:cs typeface="Arial"/>
              <a:sym typeface="Arial"/>
            </a:endParaRPr>
          </a:p>
        </p:txBody>
      </p:sp>
      <p:sp>
        <p:nvSpPr>
          <p:cNvPr id="409" name="Google Shape;409;p30"/>
          <p:cNvSpPr/>
          <p:nvPr/>
        </p:nvSpPr>
        <p:spPr>
          <a:xfrm>
            <a:off x="3505200" y="2895600"/>
            <a:ext cx="1676400" cy="152400"/>
          </a:xfrm>
          <a:prstGeom prst="leftRightArrow">
            <a:avLst>
              <a:gd fmla="val 50000" name="adj1"/>
              <a:gd fmla="val 50000" name="adj2"/>
            </a:avLst>
          </a:prstGeom>
          <a:solidFill>
            <a:schemeClr val="accent1"/>
          </a:solidFill>
          <a:ln cap="flat" cmpd="sng" w="19050">
            <a:solidFill>
              <a:srgbClr val="6C8499"/>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Twentieth Century"/>
              <a:ea typeface="Twentieth Century"/>
              <a:cs typeface="Twentieth Century"/>
              <a:sym typeface="Twentieth Century"/>
            </a:endParaRPr>
          </a:p>
        </p:txBody>
      </p:sp>
      <p:sp>
        <p:nvSpPr>
          <p:cNvPr id="410" name="Google Shape;410;p30"/>
          <p:cNvSpPr txBox="1"/>
          <p:nvPr>
            <p:ph idx="11" type="ftr"/>
          </p:nvPr>
        </p:nvSpPr>
        <p:spPr>
          <a:xfrm>
            <a:off x="609600" y="6248206"/>
            <a:ext cx="5421083" cy="365125"/>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r>
              <a:rPr lang="en-US"/>
              <a:t>© Douglas Moo</a:t>
            </a:r>
            <a:endParaRPr/>
          </a:p>
        </p:txBody>
      </p:sp>
    </p:spTree>
  </p:cSld>
  <p:clrMapOvr>
    <a:masterClrMapping/>
  </p:clrMapOvr>
</p:sld>
</file>

<file path=ppt/slides/slide3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14" name="Shape 414"/>
        <p:cNvGrpSpPr/>
        <p:nvPr/>
      </p:nvGrpSpPr>
      <p:grpSpPr>
        <a:xfrm>
          <a:off x="0" y="0"/>
          <a:ext cx="0" cy="0"/>
          <a:chOff x="0" y="0"/>
          <a:chExt cx="0" cy="0"/>
        </a:xfrm>
      </p:grpSpPr>
      <p:sp>
        <p:nvSpPr>
          <p:cNvPr id="415" name="Google Shape;415;p31"/>
          <p:cNvSpPr txBox="1"/>
          <p:nvPr>
            <p:ph type="title"/>
          </p:nvPr>
        </p:nvSpPr>
        <p:spPr>
          <a:xfrm>
            <a:off x="612648" y="228600"/>
            <a:ext cx="8153400" cy="990600"/>
          </a:xfrm>
          <a:prstGeom prst="rect">
            <a:avLst/>
          </a:prstGeom>
          <a:noFill/>
          <a:ln>
            <a:noFill/>
          </a:ln>
        </p:spPr>
        <p:txBody>
          <a:bodyPr anchorCtr="0" anchor="ctr" bIns="45700" lIns="91425" spcFirstLastPara="1" rIns="91425" wrap="square" tIns="45700">
            <a:normAutofit fontScale="90000"/>
          </a:bodyPr>
          <a:lstStyle/>
          <a:p>
            <a:pPr indent="0" lvl="0" marL="0" rtl="0" algn="l">
              <a:spcBef>
                <a:spcPts val="0"/>
              </a:spcBef>
              <a:spcAft>
                <a:spcPts val="0"/>
              </a:spcAft>
              <a:buClr>
                <a:schemeClr val="dk2"/>
              </a:buClr>
              <a:buSzPct val="100000"/>
              <a:buFont typeface="Twentieth Century"/>
              <a:buNone/>
            </a:pPr>
            <a:r>
              <a:rPr lang="en-US"/>
              <a:t>Response to the New Perspective (2)</a:t>
            </a:r>
            <a:endParaRPr/>
          </a:p>
        </p:txBody>
      </p:sp>
      <p:sp>
        <p:nvSpPr>
          <p:cNvPr id="416" name="Google Shape;416;p31"/>
          <p:cNvSpPr txBox="1"/>
          <p:nvPr>
            <p:ph idx="1" type="body"/>
          </p:nvPr>
        </p:nvSpPr>
        <p:spPr>
          <a:xfrm>
            <a:off x="612648" y="1600200"/>
            <a:ext cx="8153400" cy="4495800"/>
          </a:xfrm>
          <a:prstGeom prst="rect">
            <a:avLst/>
          </a:prstGeom>
          <a:noFill/>
          <a:ln>
            <a:noFill/>
          </a:ln>
        </p:spPr>
        <p:txBody>
          <a:bodyPr anchorCtr="0" anchor="t" bIns="45700" lIns="91425" spcFirstLastPara="1" rIns="91425" wrap="square" tIns="45700">
            <a:normAutofit/>
          </a:bodyPr>
          <a:lstStyle/>
          <a:p>
            <a:pPr indent="0" lvl="0" marL="0" rtl="0" algn="l">
              <a:spcBef>
                <a:spcPts val="0"/>
              </a:spcBef>
              <a:spcAft>
                <a:spcPts val="0"/>
              </a:spcAft>
              <a:buSzPts val="1740"/>
              <a:buNone/>
            </a:pPr>
            <a:r>
              <a:rPr lang="en-US"/>
              <a:t>The “Israel” within Israel</a:t>
            </a:r>
            <a:endParaRPr/>
          </a:p>
          <a:p>
            <a:pPr indent="0" lvl="0" marL="0" rtl="0" algn="l">
              <a:spcBef>
                <a:spcPts val="700"/>
              </a:spcBef>
              <a:spcAft>
                <a:spcPts val="0"/>
              </a:spcAft>
              <a:buSzPts val="1740"/>
              <a:buNone/>
            </a:pPr>
            <a:r>
              <a:rPr lang="en-US"/>
              <a:t>                             </a:t>
            </a:r>
            <a:endParaRPr/>
          </a:p>
          <a:p>
            <a:pPr indent="0" lvl="0" marL="0" rtl="0" algn="l">
              <a:spcBef>
                <a:spcPts val="700"/>
              </a:spcBef>
              <a:spcAft>
                <a:spcPts val="0"/>
              </a:spcAft>
              <a:buSzPts val="1740"/>
              <a:buNone/>
            </a:pPr>
            <a:r>
              <a:t/>
            </a:r>
            <a:endParaRPr/>
          </a:p>
          <a:p>
            <a:pPr indent="0" lvl="0" marL="0" rtl="0" algn="l">
              <a:spcBef>
                <a:spcPts val="700"/>
              </a:spcBef>
              <a:spcAft>
                <a:spcPts val="0"/>
              </a:spcAft>
              <a:buSzPts val="1740"/>
              <a:buNone/>
            </a:pPr>
            <a:r>
              <a:t/>
            </a:r>
            <a:endParaRPr/>
          </a:p>
        </p:txBody>
      </p:sp>
      <p:sp>
        <p:nvSpPr>
          <p:cNvPr id="417" name="Google Shape;417;p31"/>
          <p:cNvSpPr/>
          <p:nvPr/>
        </p:nvSpPr>
        <p:spPr>
          <a:xfrm>
            <a:off x="625549" y="2066260"/>
            <a:ext cx="7315200" cy="4114800"/>
          </a:xfrm>
          <a:prstGeom prst="ellipse">
            <a:avLst/>
          </a:prstGeom>
          <a:solidFill>
            <a:schemeClr val="accent1">
              <a:alpha val="34901"/>
            </a:schemeClr>
          </a:solidFill>
          <a:ln cap="flat" cmpd="sng" w="19050">
            <a:solidFill>
              <a:srgbClr val="6C8499"/>
            </a:solidFill>
            <a:prstDash val="solid"/>
            <a:round/>
            <a:headEnd len="sm" w="sm" type="none"/>
            <a:tailEnd len="sm" w="sm" type="none"/>
          </a:ln>
        </p:spPr>
        <p:txBody>
          <a:bodyPr anchorCtr="0" anchor="t" bIns="45700" lIns="91425" spcFirstLastPara="1" rIns="91425" wrap="square" tIns="45700">
            <a:noAutofit/>
          </a:bodyPr>
          <a:lstStyle/>
          <a:p>
            <a:pPr indent="0" lvl="0" marL="0" marR="0" rtl="0" algn="ctr">
              <a:spcBef>
                <a:spcPts val="0"/>
              </a:spcBef>
              <a:spcAft>
                <a:spcPts val="0"/>
              </a:spcAft>
              <a:buNone/>
            </a:pPr>
            <a:r>
              <a:rPr lang="en-US" sz="2800">
                <a:solidFill>
                  <a:srgbClr val="000000"/>
                </a:solidFill>
                <a:latin typeface="Twentieth Century"/>
                <a:ea typeface="Twentieth Century"/>
                <a:cs typeface="Twentieth Century"/>
                <a:sym typeface="Twentieth Century"/>
              </a:rPr>
              <a:t>“All Israel”</a:t>
            </a:r>
            <a:endParaRPr/>
          </a:p>
          <a:p>
            <a:pPr indent="0" lvl="0" marL="0" marR="0" rtl="0" algn="ctr">
              <a:spcBef>
                <a:spcPts val="700"/>
              </a:spcBef>
              <a:spcAft>
                <a:spcPts val="0"/>
              </a:spcAft>
              <a:buNone/>
            </a:pPr>
            <a:r>
              <a:rPr lang="en-US" sz="2000">
                <a:solidFill>
                  <a:srgbClr val="000000"/>
                </a:solidFill>
                <a:latin typeface="Twentieth Century"/>
                <a:ea typeface="Twentieth Century"/>
                <a:cs typeface="Twentieth Century"/>
                <a:sym typeface="Twentieth Century"/>
              </a:rPr>
              <a:t>Elect as members of the covenant by God’s grace</a:t>
            </a:r>
            <a:endParaRPr/>
          </a:p>
        </p:txBody>
      </p:sp>
      <p:sp>
        <p:nvSpPr>
          <p:cNvPr id="418" name="Google Shape;418;p31"/>
          <p:cNvSpPr/>
          <p:nvPr/>
        </p:nvSpPr>
        <p:spPr>
          <a:xfrm>
            <a:off x="1752600" y="3962400"/>
            <a:ext cx="5029200" cy="2057400"/>
          </a:xfrm>
          <a:prstGeom prst="ellipse">
            <a:avLst/>
          </a:prstGeom>
          <a:solidFill>
            <a:schemeClr val="accent1">
              <a:alpha val="50980"/>
            </a:schemeClr>
          </a:solidFill>
          <a:ln cap="flat" cmpd="sng" w="19050">
            <a:solidFill>
              <a:srgbClr val="6C8499"/>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l">
              <a:spcBef>
                <a:spcPts val="0"/>
              </a:spcBef>
              <a:spcAft>
                <a:spcPts val="0"/>
              </a:spcAft>
              <a:buNone/>
            </a:pPr>
            <a:r>
              <a:rPr lang="en-US" sz="2400">
                <a:solidFill>
                  <a:srgbClr val="000000"/>
                </a:solidFill>
                <a:latin typeface="Twentieth Century"/>
                <a:ea typeface="Twentieth Century"/>
                <a:cs typeface="Twentieth Century"/>
                <a:sym typeface="Twentieth Century"/>
              </a:rPr>
              <a:t>Elect individuals or Groups</a:t>
            </a:r>
            <a:endParaRPr/>
          </a:p>
          <a:p>
            <a:pPr indent="0" lvl="0" marL="0" marR="0" rtl="0" algn="l">
              <a:spcBef>
                <a:spcPts val="700"/>
              </a:spcBef>
              <a:spcAft>
                <a:spcPts val="0"/>
              </a:spcAft>
              <a:buNone/>
            </a:pPr>
            <a:r>
              <a:rPr lang="en-US" sz="1800">
                <a:solidFill>
                  <a:srgbClr val="000000"/>
                </a:solidFill>
                <a:latin typeface="Twentieth Century"/>
                <a:ea typeface="Twentieth Century"/>
                <a:cs typeface="Twentieth Century"/>
                <a:sym typeface="Twentieth Century"/>
              </a:rPr>
              <a:t> </a:t>
            </a:r>
            <a:r>
              <a:rPr lang="en-US" sz="2000">
                <a:solidFill>
                  <a:srgbClr val="000000"/>
                </a:solidFill>
                <a:latin typeface="Twentieth Century"/>
                <a:ea typeface="Twentieth Century"/>
                <a:cs typeface="Twentieth Century"/>
                <a:sym typeface="Twentieth Century"/>
              </a:rPr>
              <a:t> Elect and so “saved” by adherence to the law</a:t>
            </a:r>
            <a:endParaRPr/>
          </a:p>
        </p:txBody>
      </p:sp>
      <p:sp>
        <p:nvSpPr>
          <p:cNvPr id="419" name="Google Shape;419;p31"/>
          <p:cNvSpPr txBox="1"/>
          <p:nvPr>
            <p:ph idx="11" type="ftr"/>
          </p:nvPr>
        </p:nvSpPr>
        <p:spPr>
          <a:xfrm>
            <a:off x="609600" y="6248206"/>
            <a:ext cx="5421083" cy="365125"/>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r>
              <a:rPr lang="en-US"/>
              <a:t>© Douglas Moo</a:t>
            </a:r>
            <a:endParaRPr/>
          </a:p>
        </p:txBody>
      </p:sp>
    </p:spTree>
  </p:cSld>
  <p:clrMapOvr>
    <a:masterClrMapping/>
  </p:clrMapOvr>
</p:sld>
</file>

<file path=ppt/slides/slide3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23" name="Shape 423"/>
        <p:cNvGrpSpPr/>
        <p:nvPr/>
      </p:nvGrpSpPr>
      <p:grpSpPr>
        <a:xfrm>
          <a:off x="0" y="0"/>
          <a:ext cx="0" cy="0"/>
          <a:chOff x="0" y="0"/>
          <a:chExt cx="0" cy="0"/>
        </a:xfrm>
      </p:grpSpPr>
      <p:sp>
        <p:nvSpPr>
          <p:cNvPr id="424" name="Google Shape;424;p32"/>
          <p:cNvSpPr txBox="1"/>
          <p:nvPr>
            <p:ph type="title"/>
          </p:nvPr>
        </p:nvSpPr>
        <p:spPr>
          <a:xfrm>
            <a:off x="612648" y="228600"/>
            <a:ext cx="8153400" cy="990600"/>
          </a:xfrm>
          <a:prstGeom prst="rect">
            <a:avLst/>
          </a:prstGeom>
          <a:noFill/>
          <a:ln>
            <a:noFill/>
          </a:ln>
        </p:spPr>
        <p:txBody>
          <a:bodyPr anchorCtr="0" anchor="ctr" bIns="45700" lIns="91425" spcFirstLastPara="1" rIns="91425" wrap="square" tIns="45700">
            <a:normAutofit fontScale="90000"/>
          </a:bodyPr>
          <a:lstStyle/>
          <a:p>
            <a:pPr indent="0" lvl="0" marL="0" rtl="0" algn="l">
              <a:spcBef>
                <a:spcPts val="0"/>
              </a:spcBef>
              <a:spcAft>
                <a:spcPts val="0"/>
              </a:spcAft>
              <a:buClr>
                <a:schemeClr val="dk2"/>
              </a:buClr>
              <a:buSzPct val="100000"/>
              <a:buFont typeface="Twentieth Century"/>
              <a:buNone/>
            </a:pPr>
            <a:r>
              <a:rPr lang="en-US"/>
              <a:t>Response to the New Perspective (3)</a:t>
            </a:r>
            <a:endParaRPr/>
          </a:p>
        </p:txBody>
      </p:sp>
      <p:sp>
        <p:nvSpPr>
          <p:cNvPr id="425" name="Google Shape;425;p32"/>
          <p:cNvSpPr txBox="1"/>
          <p:nvPr>
            <p:ph idx="1" type="body"/>
          </p:nvPr>
        </p:nvSpPr>
        <p:spPr>
          <a:xfrm>
            <a:off x="612648" y="1600200"/>
            <a:ext cx="8153400" cy="4495800"/>
          </a:xfrm>
          <a:prstGeom prst="rect">
            <a:avLst/>
          </a:prstGeom>
          <a:noFill/>
          <a:ln>
            <a:noFill/>
          </a:ln>
        </p:spPr>
        <p:txBody>
          <a:bodyPr anchorCtr="0" anchor="t" bIns="45700" lIns="91425" spcFirstLastPara="1" rIns="91425" wrap="square" tIns="45700">
            <a:normAutofit/>
          </a:bodyPr>
          <a:lstStyle/>
          <a:p>
            <a:pPr indent="0" lvl="0" marL="0" rtl="0" algn="l">
              <a:spcBef>
                <a:spcPts val="0"/>
              </a:spcBef>
              <a:spcAft>
                <a:spcPts val="0"/>
              </a:spcAft>
              <a:buSzPts val="1740"/>
              <a:buNone/>
            </a:pPr>
            <a:r>
              <a:rPr lang="en-US"/>
              <a:t> </a:t>
            </a:r>
            <a:r>
              <a:rPr lang="en-US" sz="3600"/>
              <a:t>(Individual) Election in Judaism and in Paul      </a:t>
            </a:r>
            <a:r>
              <a:rPr lang="en-US"/>
              <a:t>                      </a:t>
            </a:r>
            <a:endParaRPr/>
          </a:p>
          <a:p>
            <a:pPr indent="0" lvl="0" marL="0" rtl="0" algn="l">
              <a:spcBef>
                <a:spcPts val="700"/>
              </a:spcBef>
              <a:spcAft>
                <a:spcPts val="0"/>
              </a:spcAft>
              <a:buSzPts val="1740"/>
              <a:buNone/>
            </a:pPr>
            <a:r>
              <a:t/>
            </a:r>
            <a:endParaRPr/>
          </a:p>
          <a:p>
            <a:pPr indent="-320040" lvl="0" marL="320040" rtl="0" algn="l">
              <a:spcBef>
                <a:spcPts val="700"/>
              </a:spcBef>
              <a:spcAft>
                <a:spcPts val="0"/>
              </a:spcAft>
              <a:buSzPts val="1740"/>
              <a:buChar char="◻"/>
            </a:pPr>
            <a:r>
              <a:rPr lang="en-US"/>
              <a:t>Judaism</a:t>
            </a:r>
            <a:endParaRPr/>
          </a:p>
          <a:p>
            <a:pPr indent="0" lvl="0" marL="0" rtl="0" algn="l">
              <a:spcBef>
                <a:spcPts val="700"/>
              </a:spcBef>
              <a:spcAft>
                <a:spcPts val="0"/>
              </a:spcAft>
              <a:buSzPts val="1740"/>
              <a:buNone/>
            </a:pPr>
            <a:r>
              <a:rPr lang="en-US"/>
              <a:t>	Doing the law – the basis of election</a:t>
            </a:r>
            <a:endParaRPr/>
          </a:p>
          <a:p>
            <a:pPr indent="-320040" lvl="0" marL="320040" rtl="0" algn="l">
              <a:spcBef>
                <a:spcPts val="700"/>
              </a:spcBef>
              <a:spcAft>
                <a:spcPts val="0"/>
              </a:spcAft>
              <a:buSzPts val="1740"/>
              <a:buChar char="◻"/>
            </a:pPr>
            <a:r>
              <a:rPr lang="en-US"/>
              <a:t>Paul</a:t>
            </a:r>
            <a:endParaRPr/>
          </a:p>
          <a:p>
            <a:pPr indent="0" lvl="0" marL="0" rtl="0" algn="l">
              <a:spcBef>
                <a:spcPts val="700"/>
              </a:spcBef>
              <a:spcAft>
                <a:spcPts val="0"/>
              </a:spcAft>
              <a:buSzPts val="1740"/>
              <a:buNone/>
            </a:pPr>
            <a:r>
              <a:rPr lang="en-US"/>
              <a:t>	Doing Christ’s law – the evidence of election</a:t>
            </a:r>
            <a:endParaRPr/>
          </a:p>
        </p:txBody>
      </p:sp>
      <p:sp>
        <p:nvSpPr>
          <p:cNvPr id="426" name="Google Shape;426;p32"/>
          <p:cNvSpPr txBox="1"/>
          <p:nvPr>
            <p:ph idx="11" type="ftr"/>
          </p:nvPr>
        </p:nvSpPr>
        <p:spPr>
          <a:xfrm>
            <a:off x="609600" y="6248206"/>
            <a:ext cx="5421083" cy="365125"/>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r>
              <a:rPr lang="en-US"/>
              <a:t>© Douglas Moo</a:t>
            </a:r>
            <a:endParaRPr/>
          </a:p>
        </p:txBody>
      </p:sp>
    </p:spTree>
  </p:cSld>
  <p:clrMapOvr>
    <a:masterClrMapping/>
  </p:clrMapOvr>
</p:sld>
</file>

<file path=ppt/slides/slide3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30" name="Shape 430"/>
        <p:cNvGrpSpPr/>
        <p:nvPr/>
      </p:nvGrpSpPr>
      <p:grpSpPr>
        <a:xfrm>
          <a:off x="0" y="0"/>
          <a:ext cx="0" cy="0"/>
          <a:chOff x="0" y="0"/>
          <a:chExt cx="0" cy="0"/>
        </a:xfrm>
      </p:grpSpPr>
      <p:sp>
        <p:nvSpPr>
          <p:cNvPr id="431" name="Google Shape;431;p33"/>
          <p:cNvSpPr txBox="1"/>
          <p:nvPr>
            <p:ph type="title"/>
          </p:nvPr>
        </p:nvSpPr>
        <p:spPr>
          <a:xfrm>
            <a:off x="612648" y="228600"/>
            <a:ext cx="8153400" cy="990600"/>
          </a:xfrm>
          <a:prstGeom prst="rect">
            <a:avLst/>
          </a:prstGeom>
          <a:noFill/>
          <a:ln>
            <a:noFill/>
          </a:ln>
        </p:spPr>
        <p:txBody>
          <a:bodyPr anchorCtr="0" anchor="ctr" bIns="45700" lIns="91425" spcFirstLastPara="1" rIns="91425" wrap="square" tIns="45700">
            <a:normAutofit fontScale="90000"/>
          </a:bodyPr>
          <a:lstStyle/>
          <a:p>
            <a:pPr indent="0" lvl="0" marL="0" rtl="0" algn="l">
              <a:spcBef>
                <a:spcPts val="0"/>
              </a:spcBef>
              <a:spcAft>
                <a:spcPts val="0"/>
              </a:spcAft>
              <a:buClr>
                <a:schemeClr val="dk2"/>
              </a:buClr>
              <a:buSzPct val="100000"/>
              <a:buFont typeface="Twentieth Century"/>
              <a:buNone/>
            </a:pPr>
            <a:r>
              <a:rPr lang="en-US"/>
              <a:t>Response to the New Perspective (4)</a:t>
            </a:r>
            <a:endParaRPr/>
          </a:p>
        </p:txBody>
      </p:sp>
      <p:sp>
        <p:nvSpPr>
          <p:cNvPr id="432" name="Google Shape;432;p33"/>
          <p:cNvSpPr txBox="1"/>
          <p:nvPr>
            <p:ph idx="1" type="body"/>
          </p:nvPr>
        </p:nvSpPr>
        <p:spPr>
          <a:xfrm>
            <a:off x="612648" y="1600200"/>
            <a:ext cx="8153400" cy="4495800"/>
          </a:xfrm>
          <a:prstGeom prst="rect">
            <a:avLst/>
          </a:prstGeom>
          <a:noFill/>
          <a:ln>
            <a:noFill/>
          </a:ln>
        </p:spPr>
        <p:txBody>
          <a:bodyPr anchorCtr="0" anchor="t" bIns="45700" lIns="91425" spcFirstLastPara="1" rIns="91425" wrap="square" tIns="45700">
            <a:normAutofit/>
          </a:bodyPr>
          <a:lstStyle/>
          <a:p>
            <a:pPr indent="0" lvl="0" marL="0" rtl="0" algn="l">
              <a:spcBef>
                <a:spcPts val="0"/>
              </a:spcBef>
              <a:spcAft>
                <a:spcPts val="0"/>
              </a:spcAft>
              <a:buSzPts val="1740"/>
              <a:buNone/>
            </a:pPr>
            <a:r>
              <a:t/>
            </a:r>
            <a:endParaRPr/>
          </a:p>
          <a:p>
            <a:pPr indent="0" lvl="0" marL="0" rtl="0" algn="l">
              <a:spcBef>
                <a:spcPts val="700"/>
              </a:spcBef>
              <a:spcAft>
                <a:spcPts val="0"/>
              </a:spcAft>
              <a:buSzPts val="1740"/>
              <a:buNone/>
            </a:pPr>
            <a:r>
              <a:t/>
            </a:r>
            <a:endParaRPr/>
          </a:p>
          <a:p>
            <a:pPr indent="0" lvl="0" marL="0" rtl="0" algn="l">
              <a:spcBef>
                <a:spcPts val="700"/>
              </a:spcBef>
              <a:spcAft>
                <a:spcPts val="0"/>
              </a:spcAft>
              <a:buSzPts val="1740"/>
              <a:buNone/>
            </a:pPr>
            <a:r>
              <a:rPr lang="en-US"/>
              <a:t>                     </a:t>
            </a:r>
            <a:endParaRPr/>
          </a:p>
        </p:txBody>
      </p:sp>
      <p:pic>
        <p:nvPicPr>
          <p:cNvPr descr="C:\Users\dmoo\AppData\Local\Microsoft\Windows\Temporary Internet Files\Content.IE5\EB3IICNZ\MP900384849[1].jpg" id="433" name="Google Shape;433;p33"/>
          <p:cNvPicPr preferRelativeResize="0"/>
          <p:nvPr/>
        </p:nvPicPr>
        <p:blipFill rotWithShape="1">
          <a:blip r:embed="rId3">
            <a:alphaModFix/>
          </a:blip>
          <a:srcRect b="0" l="0" r="0" t="0"/>
          <a:stretch/>
        </p:blipFill>
        <p:spPr>
          <a:xfrm>
            <a:off x="838200" y="3369635"/>
            <a:ext cx="1219200" cy="1295400"/>
          </a:xfrm>
          <a:prstGeom prst="rect">
            <a:avLst/>
          </a:prstGeom>
          <a:noFill/>
          <a:ln>
            <a:noFill/>
          </a:ln>
        </p:spPr>
      </p:pic>
      <p:sp>
        <p:nvSpPr>
          <p:cNvPr id="434" name="Google Shape;434;p33"/>
          <p:cNvSpPr txBox="1"/>
          <p:nvPr/>
        </p:nvSpPr>
        <p:spPr>
          <a:xfrm>
            <a:off x="685800" y="2298013"/>
            <a:ext cx="2286000" cy="461665"/>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US" sz="2400">
                <a:solidFill>
                  <a:schemeClr val="dk1"/>
                </a:solidFill>
                <a:latin typeface="Twentieth Century"/>
                <a:ea typeface="Twentieth Century"/>
                <a:cs typeface="Twentieth Century"/>
                <a:sym typeface="Twentieth Century"/>
              </a:rPr>
              <a:t>Just before God</a:t>
            </a:r>
            <a:endParaRPr sz="2400">
              <a:solidFill>
                <a:schemeClr val="dk1"/>
              </a:solidFill>
              <a:latin typeface="Twentieth Century"/>
              <a:ea typeface="Twentieth Century"/>
              <a:cs typeface="Twentieth Century"/>
              <a:sym typeface="Twentieth Century"/>
            </a:endParaRPr>
          </a:p>
        </p:txBody>
      </p:sp>
      <p:sp>
        <p:nvSpPr>
          <p:cNvPr id="435" name="Google Shape;435;p33"/>
          <p:cNvSpPr txBox="1"/>
          <p:nvPr/>
        </p:nvSpPr>
        <p:spPr>
          <a:xfrm>
            <a:off x="685800" y="1752600"/>
            <a:ext cx="3200400" cy="461665"/>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US" sz="2400" u="sng">
                <a:solidFill>
                  <a:schemeClr val="dk1"/>
                </a:solidFill>
                <a:latin typeface="Twentieth Century"/>
                <a:ea typeface="Twentieth Century"/>
                <a:cs typeface="Twentieth Century"/>
                <a:sym typeface="Twentieth Century"/>
              </a:rPr>
              <a:t>The “Either/Or” Option</a:t>
            </a:r>
            <a:endParaRPr sz="2400" u="sng">
              <a:solidFill>
                <a:schemeClr val="dk1"/>
              </a:solidFill>
              <a:latin typeface="Twentieth Century"/>
              <a:ea typeface="Twentieth Century"/>
              <a:cs typeface="Twentieth Century"/>
              <a:sym typeface="Twentieth Century"/>
            </a:endParaRPr>
          </a:p>
        </p:txBody>
      </p:sp>
      <p:sp>
        <p:nvSpPr>
          <p:cNvPr id="436" name="Google Shape;436;p33"/>
          <p:cNvSpPr txBox="1"/>
          <p:nvPr/>
        </p:nvSpPr>
        <p:spPr>
          <a:xfrm>
            <a:off x="2514600" y="3650512"/>
            <a:ext cx="2057400" cy="400110"/>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US" sz="2000">
                <a:solidFill>
                  <a:schemeClr val="dk1"/>
                </a:solidFill>
                <a:latin typeface="Twentieth Century"/>
                <a:ea typeface="Twentieth Century"/>
                <a:cs typeface="Twentieth Century"/>
                <a:sym typeface="Twentieth Century"/>
              </a:rPr>
              <a:t>Excluding Gentiles</a:t>
            </a:r>
            <a:endParaRPr sz="2000">
              <a:solidFill>
                <a:schemeClr val="dk1"/>
              </a:solidFill>
              <a:latin typeface="Twentieth Century"/>
              <a:ea typeface="Twentieth Century"/>
              <a:cs typeface="Twentieth Century"/>
              <a:sym typeface="Twentieth Century"/>
            </a:endParaRPr>
          </a:p>
        </p:txBody>
      </p:sp>
      <p:sp>
        <p:nvSpPr>
          <p:cNvPr id="437" name="Google Shape;437;p33"/>
          <p:cNvSpPr txBox="1"/>
          <p:nvPr/>
        </p:nvSpPr>
        <p:spPr>
          <a:xfrm>
            <a:off x="4572000" y="1767236"/>
            <a:ext cx="3200400" cy="461665"/>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US" sz="2400" u="sng">
                <a:solidFill>
                  <a:schemeClr val="dk1"/>
                </a:solidFill>
                <a:latin typeface="Twentieth Century"/>
                <a:ea typeface="Twentieth Century"/>
                <a:cs typeface="Twentieth Century"/>
                <a:sym typeface="Twentieth Century"/>
              </a:rPr>
              <a:t>The “Both/And” Option</a:t>
            </a:r>
            <a:endParaRPr sz="2400" u="sng">
              <a:solidFill>
                <a:schemeClr val="dk1"/>
              </a:solidFill>
              <a:latin typeface="Twentieth Century"/>
              <a:ea typeface="Twentieth Century"/>
              <a:cs typeface="Twentieth Century"/>
              <a:sym typeface="Twentieth Century"/>
            </a:endParaRPr>
          </a:p>
        </p:txBody>
      </p:sp>
      <p:pic>
        <p:nvPicPr>
          <p:cNvPr descr="C:\Users\dmoo\AppData\Local\Microsoft\Windows\Temporary Internet Files\Content.IE5\EB3IICNZ\MP900384849[1].jpg" id="438" name="Google Shape;438;p33"/>
          <p:cNvPicPr preferRelativeResize="0"/>
          <p:nvPr/>
        </p:nvPicPr>
        <p:blipFill rotWithShape="1">
          <a:blip r:embed="rId3">
            <a:alphaModFix/>
          </a:blip>
          <a:srcRect b="0" l="0" r="0" t="0"/>
          <a:stretch/>
        </p:blipFill>
        <p:spPr>
          <a:xfrm>
            <a:off x="4953000" y="3335774"/>
            <a:ext cx="1219200" cy="1295400"/>
          </a:xfrm>
          <a:prstGeom prst="rect">
            <a:avLst/>
          </a:prstGeom>
          <a:noFill/>
          <a:ln>
            <a:noFill/>
          </a:ln>
        </p:spPr>
      </p:pic>
      <p:sp>
        <p:nvSpPr>
          <p:cNvPr id="439" name="Google Shape;439;p33"/>
          <p:cNvSpPr txBox="1"/>
          <p:nvPr/>
        </p:nvSpPr>
        <p:spPr>
          <a:xfrm>
            <a:off x="5029200" y="2362200"/>
            <a:ext cx="2286000" cy="461665"/>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US" sz="2400">
                <a:solidFill>
                  <a:schemeClr val="dk1"/>
                </a:solidFill>
                <a:latin typeface="Twentieth Century"/>
                <a:ea typeface="Twentieth Century"/>
                <a:cs typeface="Twentieth Century"/>
                <a:sym typeface="Twentieth Century"/>
              </a:rPr>
              <a:t>Just before God</a:t>
            </a:r>
            <a:endParaRPr sz="2400">
              <a:solidFill>
                <a:schemeClr val="dk1"/>
              </a:solidFill>
              <a:latin typeface="Twentieth Century"/>
              <a:ea typeface="Twentieth Century"/>
              <a:cs typeface="Twentieth Century"/>
              <a:sym typeface="Twentieth Century"/>
            </a:endParaRPr>
          </a:p>
        </p:txBody>
      </p:sp>
      <p:sp>
        <p:nvSpPr>
          <p:cNvPr id="440" name="Google Shape;440;p33"/>
          <p:cNvSpPr txBox="1"/>
          <p:nvPr/>
        </p:nvSpPr>
        <p:spPr>
          <a:xfrm>
            <a:off x="6705600" y="3650512"/>
            <a:ext cx="2057400" cy="400110"/>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US" sz="2000">
                <a:solidFill>
                  <a:schemeClr val="dk1"/>
                </a:solidFill>
                <a:latin typeface="Twentieth Century"/>
                <a:ea typeface="Twentieth Century"/>
                <a:cs typeface="Twentieth Century"/>
                <a:sym typeface="Twentieth Century"/>
              </a:rPr>
              <a:t>Excluding Gentiles</a:t>
            </a:r>
            <a:endParaRPr sz="2000">
              <a:solidFill>
                <a:schemeClr val="dk1"/>
              </a:solidFill>
              <a:latin typeface="Twentieth Century"/>
              <a:ea typeface="Twentieth Century"/>
              <a:cs typeface="Twentieth Century"/>
              <a:sym typeface="Twentieth Century"/>
            </a:endParaRPr>
          </a:p>
        </p:txBody>
      </p:sp>
      <p:cxnSp>
        <p:nvCxnSpPr>
          <p:cNvPr id="441" name="Google Shape;441;p33"/>
          <p:cNvCxnSpPr/>
          <p:nvPr/>
        </p:nvCxnSpPr>
        <p:spPr>
          <a:xfrm rot="10800000">
            <a:off x="1447800" y="2667000"/>
            <a:ext cx="0" cy="838200"/>
          </a:xfrm>
          <a:prstGeom prst="straightConnector1">
            <a:avLst/>
          </a:prstGeom>
          <a:noFill/>
          <a:ln cap="flat" cmpd="sng" w="19050">
            <a:solidFill>
              <a:schemeClr val="accent1"/>
            </a:solidFill>
            <a:prstDash val="solid"/>
            <a:round/>
            <a:headEnd len="sm" w="sm" type="none"/>
            <a:tailEnd len="med" w="med" type="stealth"/>
          </a:ln>
        </p:spPr>
      </p:cxnSp>
      <p:cxnSp>
        <p:nvCxnSpPr>
          <p:cNvPr id="442" name="Google Shape;442;p33"/>
          <p:cNvCxnSpPr/>
          <p:nvPr/>
        </p:nvCxnSpPr>
        <p:spPr>
          <a:xfrm flipH="1" rot="10800000">
            <a:off x="1295400" y="2971800"/>
            <a:ext cx="304800" cy="228600"/>
          </a:xfrm>
          <a:prstGeom prst="straightConnector1">
            <a:avLst/>
          </a:prstGeom>
          <a:noFill/>
          <a:ln cap="flat" cmpd="sng" w="19050">
            <a:solidFill>
              <a:schemeClr val="accent2"/>
            </a:solidFill>
            <a:prstDash val="solid"/>
            <a:round/>
            <a:headEnd len="sm" w="sm" type="none"/>
            <a:tailEnd len="sm" w="sm" type="none"/>
          </a:ln>
        </p:spPr>
      </p:cxnSp>
      <p:cxnSp>
        <p:nvCxnSpPr>
          <p:cNvPr id="443" name="Google Shape;443;p33"/>
          <p:cNvCxnSpPr>
            <a:endCxn id="436" idx="1"/>
          </p:cNvCxnSpPr>
          <p:nvPr/>
        </p:nvCxnSpPr>
        <p:spPr>
          <a:xfrm>
            <a:off x="1981200" y="3850567"/>
            <a:ext cx="533400" cy="0"/>
          </a:xfrm>
          <a:prstGeom prst="straightConnector1">
            <a:avLst/>
          </a:prstGeom>
          <a:noFill/>
          <a:ln cap="flat" cmpd="sng" w="19050">
            <a:solidFill>
              <a:schemeClr val="accent1"/>
            </a:solidFill>
            <a:prstDash val="solid"/>
            <a:round/>
            <a:headEnd len="sm" w="sm" type="none"/>
            <a:tailEnd len="med" w="med" type="stealth"/>
          </a:ln>
        </p:spPr>
      </p:cxnSp>
      <p:cxnSp>
        <p:nvCxnSpPr>
          <p:cNvPr id="444" name="Google Shape;444;p33"/>
          <p:cNvCxnSpPr/>
          <p:nvPr/>
        </p:nvCxnSpPr>
        <p:spPr>
          <a:xfrm rot="10800000">
            <a:off x="5715000" y="2759678"/>
            <a:ext cx="0" cy="745522"/>
          </a:xfrm>
          <a:prstGeom prst="straightConnector1">
            <a:avLst/>
          </a:prstGeom>
          <a:noFill/>
          <a:ln cap="flat" cmpd="sng" w="19050">
            <a:solidFill>
              <a:schemeClr val="accent1"/>
            </a:solidFill>
            <a:prstDash val="solid"/>
            <a:round/>
            <a:headEnd len="sm" w="sm" type="none"/>
            <a:tailEnd len="med" w="med" type="stealth"/>
          </a:ln>
        </p:spPr>
      </p:cxnSp>
      <p:cxnSp>
        <p:nvCxnSpPr>
          <p:cNvPr id="445" name="Google Shape;445;p33"/>
          <p:cNvCxnSpPr>
            <a:endCxn id="440" idx="1"/>
          </p:cNvCxnSpPr>
          <p:nvPr/>
        </p:nvCxnSpPr>
        <p:spPr>
          <a:xfrm>
            <a:off x="6172200" y="3850567"/>
            <a:ext cx="533400" cy="0"/>
          </a:xfrm>
          <a:prstGeom prst="straightConnector1">
            <a:avLst/>
          </a:prstGeom>
          <a:noFill/>
          <a:ln cap="flat" cmpd="sng" w="19050">
            <a:solidFill>
              <a:schemeClr val="accent1"/>
            </a:solidFill>
            <a:prstDash val="solid"/>
            <a:round/>
            <a:headEnd len="sm" w="sm" type="none"/>
            <a:tailEnd len="med" w="med" type="stealth"/>
          </a:ln>
        </p:spPr>
      </p:cxnSp>
      <p:sp>
        <p:nvSpPr>
          <p:cNvPr id="446" name="Google Shape;446;p33"/>
          <p:cNvSpPr txBox="1"/>
          <p:nvPr>
            <p:ph idx="11" type="ftr"/>
          </p:nvPr>
        </p:nvSpPr>
        <p:spPr>
          <a:xfrm>
            <a:off x="609600" y="6248206"/>
            <a:ext cx="5421083" cy="365125"/>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r>
              <a:rPr lang="en-US"/>
              <a:t>© Douglas Moo</a:t>
            </a:r>
            <a:endParaRPr/>
          </a:p>
        </p:txBody>
      </p:sp>
    </p:spTree>
  </p:cSld>
  <p:clrMapOvr>
    <a:masterClrMapping/>
  </p:clrMapOvr>
</p:sld>
</file>

<file path=ppt/slides/slide3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50" name="Shape 450"/>
        <p:cNvGrpSpPr/>
        <p:nvPr/>
      </p:nvGrpSpPr>
      <p:grpSpPr>
        <a:xfrm>
          <a:off x="0" y="0"/>
          <a:ext cx="0" cy="0"/>
          <a:chOff x="0" y="0"/>
          <a:chExt cx="0" cy="0"/>
        </a:xfrm>
      </p:grpSpPr>
      <p:sp>
        <p:nvSpPr>
          <p:cNvPr id="451" name="Google Shape;451;p34"/>
          <p:cNvSpPr txBox="1"/>
          <p:nvPr>
            <p:ph type="title"/>
          </p:nvPr>
        </p:nvSpPr>
        <p:spPr>
          <a:xfrm>
            <a:off x="612648" y="228600"/>
            <a:ext cx="8153400" cy="990600"/>
          </a:xfrm>
          <a:prstGeom prst="rect">
            <a:avLst/>
          </a:prstGeom>
          <a:noFill/>
          <a:ln>
            <a:noFill/>
          </a:ln>
        </p:spPr>
        <p:txBody>
          <a:bodyPr anchorCtr="0" anchor="ctr" bIns="45700" lIns="91425" spcFirstLastPara="1" rIns="91425" wrap="square" tIns="45700">
            <a:normAutofit/>
          </a:bodyPr>
          <a:lstStyle/>
          <a:p>
            <a:pPr indent="0" lvl="0" marL="0" rtl="0" algn="l">
              <a:spcBef>
                <a:spcPts val="0"/>
              </a:spcBef>
              <a:spcAft>
                <a:spcPts val="0"/>
              </a:spcAft>
              <a:buClr>
                <a:schemeClr val="dk2"/>
              </a:buClr>
              <a:buSzPts val="4400"/>
              <a:buFont typeface="Twentieth Century"/>
              <a:buNone/>
            </a:pPr>
            <a:r>
              <a:rPr lang="en-US"/>
              <a:t>Sin and Justification in Rom. 2-3</a:t>
            </a:r>
            <a:endParaRPr/>
          </a:p>
        </p:txBody>
      </p:sp>
      <p:sp>
        <p:nvSpPr>
          <p:cNvPr id="452" name="Google Shape;452;p34"/>
          <p:cNvSpPr txBox="1"/>
          <p:nvPr/>
        </p:nvSpPr>
        <p:spPr>
          <a:xfrm>
            <a:off x="685800" y="1905000"/>
            <a:ext cx="7772400" cy="3970318"/>
          </a:xfrm>
          <a:prstGeom prst="rect">
            <a:avLst/>
          </a:prstGeom>
          <a:noFill/>
          <a:ln>
            <a:noFill/>
          </a:ln>
        </p:spPr>
        <p:txBody>
          <a:bodyPr anchorCtr="0" anchor="t" bIns="45700" lIns="91425" spcFirstLastPara="1" rIns="91425" wrap="square" tIns="45700">
            <a:spAutoFit/>
          </a:bodyPr>
          <a:lstStyle/>
          <a:p>
            <a:pPr indent="-285750" lvl="0" marL="285750" marR="0" rtl="0" algn="l">
              <a:spcBef>
                <a:spcPts val="0"/>
              </a:spcBef>
              <a:spcAft>
                <a:spcPts val="0"/>
              </a:spcAft>
              <a:buClr>
                <a:schemeClr val="accent2"/>
              </a:buClr>
              <a:buSzPts val="2800"/>
              <a:buFont typeface="Arial"/>
              <a:buChar char="•"/>
            </a:pPr>
            <a:r>
              <a:rPr lang="en-US" sz="2800">
                <a:solidFill>
                  <a:schemeClr val="accent2"/>
                </a:solidFill>
                <a:latin typeface="Twentieth Century"/>
                <a:ea typeface="Twentieth Century"/>
                <a:cs typeface="Twentieth Century"/>
                <a:sym typeface="Twentieth Century"/>
              </a:rPr>
              <a:t>The Principle</a:t>
            </a:r>
            <a:endParaRPr/>
          </a:p>
          <a:p>
            <a:pPr indent="0" lvl="1" marL="457200" marR="0" rtl="0" algn="l">
              <a:spcBef>
                <a:spcPts val="0"/>
              </a:spcBef>
              <a:spcAft>
                <a:spcPts val="0"/>
              </a:spcAft>
              <a:buNone/>
            </a:pPr>
            <a:r>
              <a:rPr b="0" i="0" lang="en-US" sz="2800" u="none" cap="none" strike="noStrike">
                <a:solidFill>
                  <a:schemeClr val="dk2"/>
                </a:solidFill>
                <a:latin typeface="Twentieth Century"/>
                <a:ea typeface="Twentieth Century"/>
                <a:cs typeface="Twentieth Century"/>
                <a:sym typeface="Twentieth Century"/>
              </a:rPr>
              <a:t>“It is those who obey the law who will be declared righteous” (2:13)</a:t>
            </a:r>
            <a:endParaRPr/>
          </a:p>
          <a:p>
            <a:pPr indent="-285750" lvl="0" marL="285750" marR="0" rtl="0" algn="l">
              <a:spcBef>
                <a:spcPts val="0"/>
              </a:spcBef>
              <a:spcAft>
                <a:spcPts val="0"/>
              </a:spcAft>
              <a:buClr>
                <a:srgbClr val="DD8047"/>
              </a:buClr>
              <a:buSzPts val="2800"/>
              <a:buFont typeface="Arial"/>
              <a:buChar char="•"/>
            </a:pPr>
            <a:r>
              <a:rPr lang="en-US" sz="2800">
                <a:solidFill>
                  <a:srgbClr val="DD8047"/>
                </a:solidFill>
                <a:latin typeface="Twentieth Century"/>
                <a:ea typeface="Twentieth Century"/>
                <a:cs typeface="Twentieth Century"/>
                <a:sym typeface="Twentieth Century"/>
              </a:rPr>
              <a:t>The Problem</a:t>
            </a:r>
            <a:endParaRPr/>
          </a:p>
          <a:p>
            <a:pPr indent="0" lvl="1" marL="457200" marR="0" rtl="0" algn="l">
              <a:spcBef>
                <a:spcPts val="0"/>
              </a:spcBef>
              <a:spcAft>
                <a:spcPts val="0"/>
              </a:spcAft>
              <a:buNone/>
            </a:pPr>
            <a:r>
              <a:rPr b="0" i="0" lang="en-US" sz="2800" u="none" cap="none" strike="noStrike">
                <a:solidFill>
                  <a:schemeClr val="dk2"/>
                </a:solidFill>
                <a:latin typeface="Twentieth Century"/>
                <a:ea typeface="Twentieth Century"/>
                <a:cs typeface="Twentieth Century"/>
                <a:sym typeface="Twentieth Century"/>
              </a:rPr>
              <a:t>“Jews and Gentiles alike are all under the power of sin” (3:9)</a:t>
            </a:r>
            <a:endParaRPr/>
          </a:p>
          <a:p>
            <a:pPr indent="-285750" lvl="0" marL="285750" marR="0" rtl="0" algn="l">
              <a:spcBef>
                <a:spcPts val="0"/>
              </a:spcBef>
              <a:spcAft>
                <a:spcPts val="0"/>
              </a:spcAft>
              <a:buClr>
                <a:srgbClr val="DD8047"/>
              </a:buClr>
              <a:buSzPts val="2800"/>
              <a:buFont typeface="Arial"/>
              <a:buChar char="•"/>
            </a:pPr>
            <a:r>
              <a:rPr lang="en-US" sz="2800">
                <a:solidFill>
                  <a:srgbClr val="DD8047"/>
                </a:solidFill>
                <a:latin typeface="Twentieth Century"/>
                <a:ea typeface="Twentieth Century"/>
                <a:cs typeface="Twentieth Century"/>
                <a:sym typeface="Twentieth Century"/>
              </a:rPr>
              <a:t>The Prospect</a:t>
            </a:r>
            <a:endParaRPr/>
          </a:p>
          <a:p>
            <a:pPr indent="0" lvl="1" marL="457200" marR="0" rtl="0" algn="l">
              <a:spcBef>
                <a:spcPts val="0"/>
              </a:spcBef>
              <a:spcAft>
                <a:spcPts val="0"/>
              </a:spcAft>
              <a:buNone/>
            </a:pPr>
            <a:r>
              <a:rPr b="0" i="0" lang="en-US" sz="2800" u="none" cap="none" strike="noStrike">
                <a:solidFill>
                  <a:schemeClr val="dk2"/>
                </a:solidFill>
                <a:latin typeface="Twentieth Century"/>
                <a:ea typeface="Twentieth Century"/>
                <a:cs typeface="Twentieth Century"/>
                <a:sym typeface="Twentieth Century"/>
              </a:rPr>
              <a:t>“No one will be declared righteous in God’s sight by observing the law” (3:20)</a:t>
            </a:r>
            <a:endParaRPr b="0" i="0" sz="2800" u="none" cap="none" strike="noStrike">
              <a:solidFill>
                <a:schemeClr val="dk2"/>
              </a:solidFill>
              <a:latin typeface="Twentieth Century"/>
              <a:ea typeface="Twentieth Century"/>
              <a:cs typeface="Twentieth Century"/>
              <a:sym typeface="Twentieth Century"/>
            </a:endParaRPr>
          </a:p>
        </p:txBody>
      </p:sp>
      <p:sp>
        <p:nvSpPr>
          <p:cNvPr id="453" name="Google Shape;453;p34"/>
          <p:cNvSpPr txBox="1"/>
          <p:nvPr>
            <p:ph idx="11" type="ftr"/>
          </p:nvPr>
        </p:nvSpPr>
        <p:spPr>
          <a:xfrm>
            <a:off x="609600" y="6248206"/>
            <a:ext cx="5421083" cy="365125"/>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r>
              <a:rPr lang="en-US"/>
              <a:t>© Douglas Moo</a:t>
            </a:r>
            <a:endParaRPr/>
          </a:p>
        </p:txBody>
      </p:sp>
    </p:spTree>
  </p:cSld>
  <p:clrMapOvr>
    <a:masterClrMapping/>
  </p:clrMapOvr>
</p:sld>
</file>

<file path=ppt/slides/slide3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57" name="Shape 457"/>
        <p:cNvGrpSpPr/>
        <p:nvPr/>
      </p:nvGrpSpPr>
      <p:grpSpPr>
        <a:xfrm>
          <a:off x="0" y="0"/>
          <a:ext cx="0" cy="0"/>
          <a:chOff x="0" y="0"/>
          <a:chExt cx="0" cy="0"/>
        </a:xfrm>
      </p:grpSpPr>
      <p:sp>
        <p:nvSpPr>
          <p:cNvPr id="458" name="Google Shape;458;p35"/>
          <p:cNvSpPr txBox="1"/>
          <p:nvPr>
            <p:ph type="title"/>
          </p:nvPr>
        </p:nvSpPr>
        <p:spPr>
          <a:xfrm>
            <a:off x="612648" y="228600"/>
            <a:ext cx="8153400" cy="990600"/>
          </a:xfrm>
          <a:prstGeom prst="rect">
            <a:avLst/>
          </a:prstGeom>
          <a:noFill/>
          <a:ln>
            <a:noFill/>
          </a:ln>
        </p:spPr>
        <p:txBody>
          <a:bodyPr anchorCtr="0" anchor="ctr" bIns="45700" lIns="91425" spcFirstLastPara="1" rIns="91425" wrap="square" tIns="45700">
            <a:normAutofit fontScale="90000"/>
          </a:bodyPr>
          <a:lstStyle/>
          <a:p>
            <a:pPr indent="0" lvl="0" marL="0" rtl="0" algn="ctr">
              <a:lnSpc>
                <a:spcPct val="80000"/>
              </a:lnSpc>
              <a:spcBef>
                <a:spcPts val="0"/>
              </a:spcBef>
              <a:spcAft>
                <a:spcPts val="0"/>
              </a:spcAft>
              <a:buClr>
                <a:schemeClr val="dk2"/>
              </a:buClr>
              <a:buSzPct val="100000"/>
              <a:buFont typeface="Twentieth Century"/>
              <a:buNone/>
            </a:pPr>
            <a:r>
              <a:rPr lang="en-US"/>
              <a:t>Righteousness and Justification in Romans 3:21-26</a:t>
            </a:r>
            <a:endParaRPr/>
          </a:p>
        </p:txBody>
      </p:sp>
      <p:sp>
        <p:nvSpPr>
          <p:cNvPr id="459" name="Google Shape;459;p35"/>
          <p:cNvSpPr txBox="1"/>
          <p:nvPr/>
        </p:nvSpPr>
        <p:spPr>
          <a:xfrm>
            <a:off x="685800" y="1524000"/>
            <a:ext cx="7772400" cy="3785652"/>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US" sz="2000">
                <a:solidFill>
                  <a:schemeClr val="dk2"/>
                </a:solidFill>
                <a:latin typeface="Twentieth Century"/>
                <a:ea typeface="Twentieth Century"/>
                <a:cs typeface="Twentieth Century"/>
                <a:sym typeface="Twentieth Century"/>
              </a:rPr>
              <a:t>But now apart from the law the </a:t>
            </a:r>
            <a:r>
              <a:rPr lang="en-US" sz="2000">
                <a:solidFill>
                  <a:srgbClr val="DD8047"/>
                </a:solidFill>
                <a:latin typeface="Twentieth Century"/>
                <a:ea typeface="Twentieth Century"/>
                <a:cs typeface="Twentieth Century"/>
                <a:sym typeface="Twentieth Century"/>
              </a:rPr>
              <a:t>righteousness</a:t>
            </a:r>
            <a:r>
              <a:rPr lang="en-US" sz="2000">
                <a:solidFill>
                  <a:schemeClr val="dk2"/>
                </a:solidFill>
                <a:latin typeface="Twentieth Century"/>
                <a:ea typeface="Twentieth Century"/>
                <a:cs typeface="Twentieth Century"/>
                <a:sym typeface="Twentieth Century"/>
              </a:rPr>
              <a:t> [</a:t>
            </a:r>
            <a:r>
              <a:rPr i="1" lang="en-US" sz="2000">
                <a:solidFill>
                  <a:schemeClr val="dk2"/>
                </a:solidFill>
                <a:latin typeface="Twentieth Century"/>
                <a:ea typeface="Twentieth Century"/>
                <a:cs typeface="Twentieth Century"/>
                <a:sym typeface="Twentieth Century"/>
              </a:rPr>
              <a:t>dikaiosyne</a:t>
            </a:r>
            <a:r>
              <a:rPr lang="en-US" sz="2000">
                <a:solidFill>
                  <a:schemeClr val="dk2"/>
                </a:solidFill>
                <a:latin typeface="Twentieth Century"/>
                <a:ea typeface="Twentieth Century"/>
                <a:cs typeface="Twentieth Century"/>
                <a:sym typeface="Twentieth Century"/>
              </a:rPr>
              <a:t>] of God has been made known, to which the Law and the Prophets testify. This </a:t>
            </a:r>
            <a:r>
              <a:rPr lang="en-US" sz="2000">
                <a:solidFill>
                  <a:srgbClr val="DD8047"/>
                </a:solidFill>
                <a:latin typeface="Twentieth Century"/>
                <a:ea typeface="Twentieth Century"/>
                <a:cs typeface="Twentieth Century"/>
                <a:sym typeface="Twentieth Century"/>
              </a:rPr>
              <a:t>righteousness</a:t>
            </a:r>
            <a:r>
              <a:rPr lang="en-US" sz="2000">
                <a:solidFill>
                  <a:schemeClr val="dk2"/>
                </a:solidFill>
                <a:latin typeface="Twentieth Century"/>
                <a:ea typeface="Twentieth Century"/>
                <a:cs typeface="Twentieth Century"/>
                <a:sym typeface="Twentieth Century"/>
              </a:rPr>
              <a:t> [</a:t>
            </a:r>
            <a:r>
              <a:rPr i="1" lang="en-US" sz="2000">
                <a:solidFill>
                  <a:schemeClr val="dk2"/>
                </a:solidFill>
                <a:latin typeface="Twentieth Century"/>
                <a:ea typeface="Twentieth Century"/>
                <a:cs typeface="Twentieth Century"/>
                <a:sym typeface="Twentieth Century"/>
              </a:rPr>
              <a:t>dikaiosyne</a:t>
            </a:r>
            <a:r>
              <a:rPr lang="en-US" sz="2000">
                <a:solidFill>
                  <a:schemeClr val="dk2"/>
                </a:solidFill>
                <a:latin typeface="Twentieth Century"/>
                <a:ea typeface="Twentieth Century"/>
                <a:cs typeface="Twentieth Century"/>
                <a:sym typeface="Twentieth Century"/>
              </a:rPr>
              <a:t>] is given</a:t>
            </a:r>
            <a:r>
              <a:rPr lang="en-US" sz="2000">
                <a:solidFill>
                  <a:srgbClr val="548BB7"/>
                </a:solidFill>
                <a:latin typeface="Twentieth Century"/>
                <a:ea typeface="Twentieth Century"/>
                <a:cs typeface="Twentieth Century"/>
                <a:sym typeface="Twentieth Century"/>
              </a:rPr>
              <a:t> </a:t>
            </a:r>
            <a:r>
              <a:rPr lang="en-US" sz="2000">
                <a:solidFill>
                  <a:schemeClr val="accent5"/>
                </a:solidFill>
                <a:latin typeface="Twentieth Century"/>
                <a:ea typeface="Twentieth Century"/>
                <a:cs typeface="Twentieth Century"/>
                <a:sym typeface="Twentieth Century"/>
              </a:rPr>
              <a:t>through faith in Jesus Christ </a:t>
            </a:r>
            <a:r>
              <a:rPr lang="en-US" sz="2000">
                <a:solidFill>
                  <a:schemeClr val="dk2"/>
                </a:solidFill>
                <a:latin typeface="Twentieth Century"/>
                <a:ea typeface="Twentieth Century"/>
                <a:cs typeface="Twentieth Century"/>
                <a:sym typeface="Twentieth Century"/>
              </a:rPr>
              <a:t>to </a:t>
            </a:r>
            <a:r>
              <a:rPr lang="en-US" sz="2000">
                <a:solidFill>
                  <a:schemeClr val="accent3"/>
                </a:solidFill>
                <a:latin typeface="Twentieth Century"/>
                <a:ea typeface="Twentieth Century"/>
                <a:cs typeface="Twentieth Century"/>
                <a:sym typeface="Twentieth Century"/>
              </a:rPr>
              <a:t>all who believe</a:t>
            </a:r>
            <a:r>
              <a:rPr lang="en-US" sz="2000">
                <a:solidFill>
                  <a:schemeClr val="dk2"/>
                </a:solidFill>
                <a:latin typeface="Twentieth Century"/>
                <a:ea typeface="Twentieth Century"/>
                <a:cs typeface="Twentieth Century"/>
                <a:sym typeface="Twentieth Century"/>
              </a:rPr>
              <a:t>. There is no difference between </a:t>
            </a:r>
            <a:r>
              <a:rPr lang="en-US" sz="2000">
                <a:solidFill>
                  <a:srgbClr val="A5AB81"/>
                </a:solidFill>
                <a:latin typeface="Twentieth Century"/>
                <a:ea typeface="Twentieth Century"/>
                <a:cs typeface="Twentieth Century"/>
                <a:sym typeface="Twentieth Century"/>
              </a:rPr>
              <a:t>Jew and Gentile</a:t>
            </a:r>
            <a:r>
              <a:rPr lang="en-US" sz="2000">
                <a:solidFill>
                  <a:schemeClr val="dk2"/>
                </a:solidFill>
                <a:latin typeface="Twentieth Century"/>
                <a:ea typeface="Twentieth Century"/>
                <a:cs typeface="Twentieth Century"/>
                <a:sym typeface="Twentieth Century"/>
              </a:rPr>
              <a:t>, for all have sinned and fall short of the glory of God, and all are </a:t>
            </a:r>
            <a:r>
              <a:rPr lang="en-US" sz="2000">
                <a:solidFill>
                  <a:srgbClr val="548BB7"/>
                </a:solidFill>
                <a:latin typeface="Twentieth Century"/>
                <a:ea typeface="Twentieth Century"/>
                <a:cs typeface="Twentieth Century"/>
                <a:sym typeface="Twentieth Century"/>
              </a:rPr>
              <a:t>justified </a:t>
            </a:r>
            <a:r>
              <a:rPr lang="en-US" sz="2000">
                <a:solidFill>
                  <a:schemeClr val="dk2"/>
                </a:solidFill>
                <a:latin typeface="Twentieth Century"/>
                <a:ea typeface="Twentieth Century"/>
                <a:cs typeface="Twentieth Century"/>
                <a:sym typeface="Twentieth Century"/>
              </a:rPr>
              <a:t>[</a:t>
            </a:r>
            <a:r>
              <a:rPr i="1" lang="en-US" sz="2000">
                <a:solidFill>
                  <a:schemeClr val="dk2"/>
                </a:solidFill>
                <a:latin typeface="Twentieth Century"/>
                <a:ea typeface="Twentieth Century"/>
                <a:cs typeface="Twentieth Century"/>
                <a:sym typeface="Twentieth Century"/>
              </a:rPr>
              <a:t>dikaioo</a:t>
            </a:r>
            <a:r>
              <a:rPr lang="en-US" sz="2000">
                <a:solidFill>
                  <a:schemeClr val="dk2"/>
                </a:solidFill>
                <a:latin typeface="Twentieth Century"/>
                <a:ea typeface="Twentieth Century"/>
                <a:cs typeface="Twentieth Century"/>
                <a:sym typeface="Twentieth Century"/>
              </a:rPr>
              <a:t>] freely by his grace through the redemption that came by Christ Jesus. God presented Christ as a sacrifice of atonement, through the shedding of his blood—to be received by faith. He did this to demonstrate his </a:t>
            </a:r>
            <a:r>
              <a:rPr lang="en-US" sz="2000">
                <a:solidFill>
                  <a:srgbClr val="558BB8"/>
                </a:solidFill>
                <a:latin typeface="Twentieth Century"/>
                <a:ea typeface="Twentieth Century"/>
                <a:cs typeface="Twentieth Century"/>
                <a:sym typeface="Twentieth Century"/>
              </a:rPr>
              <a:t>justice</a:t>
            </a:r>
            <a:r>
              <a:rPr lang="en-US" sz="2000">
                <a:solidFill>
                  <a:schemeClr val="dk2"/>
                </a:solidFill>
                <a:latin typeface="Twentieth Century"/>
                <a:ea typeface="Twentieth Century"/>
                <a:cs typeface="Twentieth Century"/>
                <a:sym typeface="Twentieth Century"/>
              </a:rPr>
              <a:t> [</a:t>
            </a:r>
            <a:r>
              <a:rPr i="1" lang="en-US" sz="2000">
                <a:solidFill>
                  <a:schemeClr val="dk2"/>
                </a:solidFill>
                <a:latin typeface="Twentieth Century"/>
                <a:ea typeface="Twentieth Century"/>
                <a:cs typeface="Twentieth Century"/>
                <a:sym typeface="Twentieth Century"/>
              </a:rPr>
              <a:t>dikaiosyne</a:t>
            </a:r>
            <a:r>
              <a:rPr lang="en-US" sz="2000">
                <a:solidFill>
                  <a:schemeClr val="dk2"/>
                </a:solidFill>
                <a:latin typeface="Twentieth Century"/>
                <a:ea typeface="Twentieth Century"/>
                <a:cs typeface="Twentieth Century"/>
                <a:sym typeface="Twentieth Century"/>
              </a:rPr>
              <a:t>], because in his forbearance he had left the sins committed beforehand unpunished—he did it to demonstrate his </a:t>
            </a:r>
            <a:r>
              <a:rPr lang="en-US" sz="2000">
                <a:solidFill>
                  <a:srgbClr val="558BB8"/>
                </a:solidFill>
                <a:latin typeface="Twentieth Century"/>
                <a:ea typeface="Twentieth Century"/>
                <a:cs typeface="Twentieth Century"/>
                <a:sym typeface="Twentieth Century"/>
              </a:rPr>
              <a:t>justice</a:t>
            </a:r>
            <a:r>
              <a:rPr lang="en-US" sz="2000">
                <a:solidFill>
                  <a:schemeClr val="dk2"/>
                </a:solidFill>
                <a:latin typeface="Twentieth Century"/>
                <a:ea typeface="Twentieth Century"/>
                <a:cs typeface="Twentieth Century"/>
                <a:sym typeface="Twentieth Century"/>
              </a:rPr>
              <a:t> [</a:t>
            </a:r>
            <a:r>
              <a:rPr i="1" lang="en-US" sz="2000">
                <a:solidFill>
                  <a:schemeClr val="dk2"/>
                </a:solidFill>
                <a:latin typeface="Twentieth Century"/>
                <a:ea typeface="Twentieth Century"/>
                <a:cs typeface="Twentieth Century"/>
                <a:sym typeface="Twentieth Century"/>
              </a:rPr>
              <a:t>dikaiosyne</a:t>
            </a:r>
            <a:r>
              <a:rPr lang="en-US" sz="2000">
                <a:solidFill>
                  <a:schemeClr val="dk2"/>
                </a:solidFill>
                <a:latin typeface="Twentieth Century"/>
                <a:ea typeface="Twentieth Century"/>
                <a:cs typeface="Twentieth Century"/>
                <a:sym typeface="Twentieth Century"/>
              </a:rPr>
              <a:t>] at the present time, so as to be </a:t>
            </a:r>
            <a:r>
              <a:rPr lang="en-US" sz="2000">
                <a:solidFill>
                  <a:srgbClr val="558BB8"/>
                </a:solidFill>
                <a:latin typeface="Twentieth Century"/>
                <a:ea typeface="Twentieth Century"/>
                <a:cs typeface="Twentieth Century"/>
                <a:sym typeface="Twentieth Century"/>
              </a:rPr>
              <a:t>just</a:t>
            </a:r>
            <a:r>
              <a:rPr lang="en-US" sz="2000">
                <a:solidFill>
                  <a:schemeClr val="dk2"/>
                </a:solidFill>
                <a:latin typeface="Twentieth Century"/>
                <a:ea typeface="Twentieth Century"/>
                <a:cs typeface="Twentieth Century"/>
                <a:sym typeface="Twentieth Century"/>
              </a:rPr>
              <a:t> [</a:t>
            </a:r>
            <a:r>
              <a:rPr i="1" lang="en-US" sz="2000">
                <a:solidFill>
                  <a:schemeClr val="dk2"/>
                </a:solidFill>
                <a:latin typeface="Twentieth Century"/>
                <a:ea typeface="Twentieth Century"/>
                <a:cs typeface="Twentieth Century"/>
                <a:sym typeface="Twentieth Century"/>
              </a:rPr>
              <a:t>dikaios</a:t>
            </a:r>
            <a:r>
              <a:rPr lang="en-US" sz="2000">
                <a:solidFill>
                  <a:schemeClr val="dk2"/>
                </a:solidFill>
                <a:latin typeface="Twentieth Century"/>
                <a:ea typeface="Twentieth Century"/>
                <a:cs typeface="Twentieth Century"/>
                <a:sym typeface="Twentieth Century"/>
              </a:rPr>
              <a:t>] and the one who justifies [</a:t>
            </a:r>
            <a:r>
              <a:rPr i="1" lang="en-US" sz="2000">
                <a:solidFill>
                  <a:schemeClr val="dk2"/>
                </a:solidFill>
                <a:latin typeface="Twentieth Century"/>
                <a:ea typeface="Twentieth Century"/>
                <a:cs typeface="Twentieth Century"/>
                <a:sym typeface="Twentieth Century"/>
              </a:rPr>
              <a:t>dikaioo</a:t>
            </a:r>
            <a:r>
              <a:rPr lang="en-US" sz="2000">
                <a:solidFill>
                  <a:schemeClr val="dk2"/>
                </a:solidFill>
                <a:latin typeface="Twentieth Century"/>
                <a:ea typeface="Twentieth Century"/>
                <a:cs typeface="Twentieth Century"/>
                <a:sym typeface="Twentieth Century"/>
              </a:rPr>
              <a:t>] those who have </a:t>
            </a:r>
            <a:r>
              <a:rPr lang="en-US" sz="2000">
                <a:solidFill>
                  <a:srgbClr val="7BA79D"/>
                </a:solidFill>
                <a:latin typeface="Twentieth Century"/>
                <a:ea typeface="Twentieth Century"/>
                <a:cs typeface="Twentieth Century"/>
                <a:sym typeface="Twentieth Century"/>
              </a:rPr>
              <a:t>faith in Jesus</a:t>
            </a:r>
            <a:r>
              <a:rPr lang="en-US" sz="2000">
                <a:solidFill>
                  <a:schemeClr val="dk2"/>
                </a:solidFill>
                <a:latin typeface="Twentieth Century"/>
                <a:ea typeface="Twentieth Century"/>
                <a:cs typeface="Twentieth Century"/>
                <a:sym typeface="Twentieth Century"/>
              </a:rPr>
              <a:t>.   </a:t>
            </a:r>
            <a:endParaRPr sz="2000">
              <a:solidFill>
                <a:schemeClr val="dk2"/>
              </a:solidFill>
              <a:latin typeface="Twentieth Century"/>
              <a:ea typeface="Twentieth Century"/>
              <a:cs typeface="Twentieth Century"/>
              <a:sym typeface="Twentieth Century"/>
            </a:endParaRPr>
          </a:p>
        </p:txBody>
      </p:sp>
      <p:sp>
        <p:nvSpPr>
          <p:cNvPr id="460" name="Google Shape;460;p35"/>
          <p:cNvSpPr txBox="1"/>
          <p:nvPr>
            <p:ph idx="11" type="ftr"/>
          </p:nvPr>
        </p:nvSpPr>
        <p:spPr>
          <a:xfrm>
            <a:off x="609600" y="6248206"/>
            <a:ext cx="5421083" cy="365125"/>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r>
              <a:rPr lang="en-US"/>
              <a:t>© Douglas Moo</a:t>
            </a:r>
            <a:endParaRPr/>
          </a:p>
        </p:txBody>
      </p:sp>
    </p:spTree>
  </p:cSld>
  <p:clrMapOvr>
    <a:masterClrMapping/>
  </p:clrMapOvr>
</p:sld>
</file>

<file path=ppt/slides/slide3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64" name="Shape 464"/>
        <p:cNvGrpSpPr/>
        <p:nvPr/>
      </p:nvGrpSpPr>
      <p:grpSpPr>
        <a:xfrm>
          <a:off x="0" y="0"/>
          <a:ext cx="0" cy="0"/>
          <a:chOff x="0" y="0"/>
          <a:chExt cx="0" cy="0"/>
        </a:xfrm>
      </p:grpSpPr>
      <p:sp>
        <p:nvSpPr>
          <p:cNvPr id="465" name="Google Shape;465;p36"/>
          <p:cNvSpPr txBox="1"/>
          <p:nvPr>
            <p:ph type="title"/>
          </p:nvPr>
        </p:nvSpPr>
        <p:spPr>
          <a:xfrm>
            <a:off x="612648" y="228600"/>
            <a:ext cx="8153400" cy="990600"/>
          </a:xfrm>
          <a:prstGeom prst="rect">
            <a:avLst/>
          </a:prstGeom>
          <a:noFill/>
          <a:ln>
            <a:noFill/>
          </a:ln>
        </p:spPr>
        <p:txBody>
          <a:bodyPr anchorCtr="0" anchor="ctr" bIns="45700" lIns="91425" spcFirstLastPara="1" rIns="91425" wrap="square" tIns="45700">
            <a:normAutofit/>
          </a:bodyPr>
          <a:lstStyle/>
          <a:p>
            <a:pPr indent="0" lvl="0" marL="0" rtl="0" algn="l">
              <a:spcBef>
                <a:spcPts val="0"/>
              </a:spcBef>
              <a:spcAft>
                <a:spcPts val="0"/>
              </a:spcAft>
              <a:buClr>
                <a:schemeClr val="dk2"/>
              </a:buClr>
              <a:buSzPts val="4400"/>
              <a:buFont typeface="Twentieth Century"/>
              <a:buNone/>
            </a:pPr>
            <a:r>
              <a:rPr lang="en-US"/>
              <a:t>“Redemption”</a:t>
            </a:r>
            <a:endParaRPr/>
          </a:p>
        </p:txBody>
      </p:sp>
      <p:sp>
        <p:nvSpPr>
          <p:cNvPr id="466" name="Google Shape;466;p36"/>
          <p:cNvSpPr txBox="1"/>
          <p:nvPr>
            <p:ph idx="1" type="body"/>
          </p:nvPr>
        </p:nvSpPr>
        <p:spPr>
          <a:xfrm>
            <a:off x="612648" y="1600200"/>
            <a:ext cx="8153400" cy="4495800"/>
          </a:xfrm>
          <a:prstGeom prst="rect">
            <a:avLst/>
          </a:prstGeom>
          <a:noFill/>
          <a:ln>
            <a:noFill/>
          </a:ln>
        </p:spPr>
        <p:txBody>
          <a:bodyPr anchorCtr="0" anchor="t" bIns="45700" lIns="91425" spcFirstLastPara="1" rIns="91425" wrap="square" tIns="45700">
            <a:normAutofit fontScale="92500" lnSpcReduction="10000"/>
          </a:bodyPr>
          <a:lstStyle/>
          <a:p>
            <a:pPr indent="-217855" lvl="0" marL="320040" rtl="0" algn="l">
              <a:spcBef>
                <a:spcPts val="0"/>
              </a:spcBef>
              <a:spcAft>
                <a:spcPts val="0"/>
              </a:spcAft>
              <a:buSzPct val="59999"/>
              <a:buNone/>
            </a:pPr>
            <a:r>
              <a:t/>
            </a:r>
            <a:endParaRPr/>
          </a:p>
          <a:p>
            <a:pPr indent="-320040" lvl="0" marL="320040" rtl="0" algn="l">
              <a:spcBef>
                <a:spcPts val="700"/>
              </a:spcBef>
              <a:spcAft>
                <a:spcPts val="0"/>
              </a:spcAft>
              <a:buSzPct val="60000"/>
              <a:buChar char="◻"/>
            </a:pPr>
            <a:r>
              <a:rPr lang="en-US" sz="3200"/>
              <a:t>Exodus from Egypt</a:t>
            </a:r>
            <a:endParaRPr/>
          </a:p>
          <a:p>
            <a:pPr indent="0" lvl="0" marL="0" rtl="0" algn="l">
              <a:spcBef>
                <a:spcPts val="700"/>
              </a:spcBef>
              <a:spcAft>
                <a:spcPts val="0"/>
              </a:spcAft>
              <a:buSzPct val="60000"/>
              <a:buNone/>
            </a:pPr>
            <a:r>
              <a:t/>
            </a:r>
            <a:endParaRPr sz="3200"/>
          </a:p>
          <a:p>
            <a:pPr indent="-320040" lvl="0" marL="320040" rtl="0" algn="l">
              <a:spcBef>
                <a:spcPts val="700"/>
              </a:spcBef>
              <a:spcAft>
                <a:spcPts val="0"/>
              </a:spcAft>
              <a:buSzPct val="60000"/>
              <a:buNone/>
            </a:pPr>
            <a:r>
              <a:rPr lang="en-US" sz="3200"/>
              <a:t>                                                               								Liberation</a:t>
            </a:r>
            <a:endParaRPr/>
          </a:p>
          <a:p>
            <a:pPr indent="-320040" lvl="0" marL="320040" rtl="0" algn="l">
              <a:spcBef>
                <a:spcPts val="700"/>
              </a:spcBef>
              <a:spcAft>
                <a:spcPts val="0"/>
              </a:spcAft>
              <a:buSzPct val="60000"/>
              <a:buChar char="◻"/>
            </a:pPr>
            <a:r>
              <a:rPr lang="en-US" sz="3200"/>
              <a:t>Greco-Roman                                       from </a:t>
            </a:r>
            <a:endParaRPr/>
          </a:p>
          <a:p>
            <a:pPr indent="-320040" lvl="0" marL="320040" rtl="0" algn="l">
              <a:spcBef>
                <a:spcPts val="700"/>
              </a:spcBef>
              <a:spcAft>
                <a:spcPts val="0"/>
              </a:spcAft>
              <a:buSzPct val="60000"/>
              <a:buNone/>
            </a:pPr>
            <a:r>
              <a:rPr lang="en-US" sz="3200"/>
              <a:t>       Slave Market                                    Slavery</a:t>
            </a:r>
            <a:endParaRPr/>
          </a:p>
          <a:p>
            <a:pPr indent="-320040" lvl="0" marL="320040" rtl="0" algn="l">
              <a:spcBef>
                <a:spcPts val="700"/>
              </a:spcBef>
              <a:spcAft>
                <a:spcPts val="0"/>
              </a:spcAft>
              <a:buSzPct val="60000"/>
              <a:buNone/>
            </a:pPr>
            <a:r>
              <a:t/>
            </a:r>
            <a:endParaRPr sz="3200"/>
          </a:p>
          <a:p>
            <a:pPr indent="-320040" lvl="0" marL="320040" rtl="0" algn="l">
              <a:spcBef>
                <a:spcPts val="700"/>
              </a:spcBef>
              <a:spcAft>
                <a:spcPts val="0"/>
              </a:spcAft>
              <a:buSzPct val="60000"/>
              <a:buNone/>
            </a:pPr>
            <a:r>
              <a:rPr lang="en-US" sz="3200"/>
              <a:t>                                                by paying a price</a:t>
            </a:r>
            <a:endParaRPr sz="3200"/>
          </a:p>
        </p:txBody>
      </p:sp>
      <p:cxnSp>
        <p:nvCxnSpPr>
          <p:cNvPr id="467" name="Google Shape;467;p36"/>
          <p:cNvCxnSpPr/>
          <p:nvPr/>
        </p:nvCxnSpPr>
        <p:spPr>
          <a:xfrm>
            <a:off x="3886200" y="2438400"/>
            <a:ext cx="3276600" cy="1638300"/>
          </a:xfrm>
          <a:prstGeom prst="straightConnector1">
            <a:avLst/>
          </a:prstGeom>
          <a:noFill/>
          <a:ln cap="flat" cmpd="sng" w="10000">
            <a:solidFill>
              <a:schemeClr val="accent1"/>
            </a:solidFill>
            <a:prstDash val="solid"/>
            <a:round/>
            <a:headEnd len="sm" w="sm" type="none"/>
            <a:tailEnd len="med" w="med" type="stealth"/>
          </a:ln>
        </p:spPr>
      </p:cxnSp>
      <p:cxnSp>
        <p:nvCxnSpPr>
          <p:cNvPr id="468" name="Google Shape;468;p36"/>
          <p:cNvCxnSpPr/>
          <p:nvPr/>
        </p:nvCxnSpPr>
        <p:spPr>
          <a:xfrm flipH="1" rot="10800000">
            <a:off x="3124200" y="4114800"/>
            <a:ext cx="3962400" cy="304800"/>
          </a:xfrm>
          <a:prstGeom prst="straightConnector1">
            <a:avLst/>
          </a:prstGeom>
          <a:noFill/>
          <a:ln cap="flat" cmpd="sng" w="10000">
            <a:solidFill>
              <a:schemeClr val="accent1"/>
            </a:solidFill>
            <a:prstDash val="solid"/>
            <a:round/>
            <a:headEnd len="sm" w="sm" type="none"/>
            <a:tailEnd len="med" w="med" type="stealth"/>
          </a:ln>
        </p:spPr>
      </p:cxnSp>
      <p:cxnSp>
        <p:nvCxnSpPr>
          <p:cNvPr id="469" name="Google Shape;469;p36"/>
          <p:cNvCxnSpPr/>
          <p:nvPr/>
        </p:nvCxnSpPr>
        <p:spPr>
          <a:xfrm flipH="1" rot="10800000">
            <a:off x="6019800" y="4648200"/>
            <a:ext cx="1066800" cy="838200"/>
          </a:xfrm>
          <a:prstGeom prst="straightConnector1">
            <a:avLst/>
          </a:prstGeom>
          <a:noFill/>
          <a:ln cap="flat" cmpd="sng" w="10000">
            <a:solidFill>
              <a:schemeClr val="accent1"/>
            </a:solidFill>
            <a:prstDash val="solid"/>
            <a:round/>
            <a:headEnd len="sm" w="sm" type="none"/>
            <a:tailEnd len="med" w="med" type="stealth"/>
          </a:ln>
        </p:spPr>
      </p:cxnSp>
      <p:sp>
        <p:nvSpPr>
          <p:cNvPr id="470" name="Google Shape;470;p36"/>
          <p:cNvSpPr txBox="1"/>
          <p:nvPr>
            <p:ph idx="11" type="ftr"/>
          </p:nvPr>
        </p:nvSpPr>
        <p:spPr>
          <a:xfrm>
            <a:off x="609600" y="6248206"/>
            <a:ext cx="5421083" cy="365125"/>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r>
              <a:rPr lang="en-US"/>
              <a:t>© Douglas Moo</a:t>
            </a:r>
            <a:endParaRPr/>
          </a:p>
        </p:txBody>
      </p:sp>
    </p:spTree>
  </p:cSld>
  <p:clrMapOvr>
    <a:masterClrMapping/>
  </p:clrMapOvr>
</p:sld>
</file>

<file path=ppt/slides/slide3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74" name="Shape 474"/>
        <p:cNvGrpSpPr/>
        <p:nvPr/>
      </p:nvGrpSpPr>
      <p:grpSpPr>
        <a:xfrm>
          <a:off x="0" y="0"/>
          <a:ext cx="0" cy="0"/>
          <a:chOff x="0" y="0"/>
          <a:chExt cx="0" cy="0"/>
        </a:xfrm>
      </p:grpSpPr>
      <p:sp>
        <p:nvSpPr>
          <p:cNvPr id="475" name="Google Shape;475;p37"/>
          <p:cNvSpPr txBox="1"/>
          <p:nvPr>
            <p:ph type="title"/>
          </p:nvPr>
        </p:nvSpPr>
        <p:spPr>
          <a:xfrm>
            <a:off x="612648" y="228600"/>
            <a:ext cx="8153400" cy="990600"/>
          </a:xfrm>
          <a:prstGeom prst="rect">
            <a:avLst/>
          </a:prstGeom>
          <a:noFill/>
          <a:ln>
            <a:noFill/>
          </a:ln>
        </p:spPr>
        <p:txBody>
          <a:bodyPr anchorCtr="0" anchor="ctr" bIns="45700" lIns="91425" spcFirstLastPara="1" rIns="91425" wrap="square" tIns="45700">
            <a:normAutofit/>
          </a:bodyPr>
          <a:lstStyle/>
          <a:p>
            <a:pPr indent="0" lvl="0" marL="0" rtl="0" algn="l">
              <a:spcBef>
                <a:spcPts val="0"/>
              </a:spcBef>
              <a:spcAft>
                <a:spcPts val="0"/>
              </a:spcAft>
              <a:buClr>
                <a:schemeClr val="dk2"/>
              </a:buClr>
              <a:buSzPts val="4400"/>
              <a:buFont typeface="Twentieth Century"/>
              <a:buNone/>
            </a:pPr>
            <a:r>
              <a:rPr i="1" lang="en-US"/>
              <a:t>Hilasterion</a:t>
            </a:r>
            <a:r>
              <a:rPr lang="en-US"/>
              <a:t> (Romans 3:25)</a:t>
            </a:r>
            <a:endParaRPr/>
          </a:p>
        </p:txBody>
      </p:sp>
      <p:sp>
        <p:nvSpPr>
          <p:cNvPr id="476" name="Google Shape;476;p37"/>
          <p:cNvSpPr txBox="1"/>
          <p:nvPr/>
        </p:nvSpPr>
        <p:spPr>
          <a:xfrm>
            <a:off x="838200" y="1600200"/>
            <a:ext cx="7696200" cy="4623830"/>
          </a:xfrm>
          <a:prstGeom prst="rect">
            <a:avLst/>
          </a:prstGeom>
          <a:noFill/>
          <a:ln>
            <a:noFill/>
          </a:ln>
        </p:spPr>
        <p:txBody>
          <a:bodyPr anchorCtr="0" anchor="t" bIns="45700" lIns="91425" spcFirstLastPara="1" rIns="91425" wrap="square" tIns="45700">
            <a:spAutoFit/>
          </a:bodyPr>
          <a:lstStyle/>
          <a:p>
            <a:pPr indent="-285750" lvl="0" marL="285750" marR="0" rtl="0" algn="l">
              <a:lnSpc>
                <a:spcPct val="120000"/>
              </a:lnSpc>
              <a:spcBef>
                <a:spcPts val="0"/>
              </a:spcBef>
              <a:spcAft>
                <a:spcPts val="0"/>
              </a:spcAft>
              <a:buClr>
                <a:schemeClr val="dk2"/>
              </a:buClr>
              <a:buSzPts val="2800"/>
              <a:buFont typeface="Arial"/>
              <a:buChar char="•"/>
            </a:pPr>
            <a:r>
              <a:rPr lang="en-US" sz="2800">
                <a:solidFill>
                  <a:schemeClr val="dk2"/>
                </a:solidFill>
                <a:latin typeface="Twentieth Century"/>
                <a:ea typeface="Twentieth Century"/>
                <a:cs typeface="Twentieth Century"/>
                <a:sym typeface="Twentieth Century"/>
              </a:rPr>
              <a:t>“</a:t>
            </a:r>
            <a:r>
              <a:rPr lang="en-US" sz="2800">
                <a:solidFill>
                  <a:srgbClr val="558BB8"/>
                </a:solidFill>
                <a:latin typeface="Twentieth Century"/>
                <a:ea typeface="Twentieth Century"/>
                <a:cs typeface="Twentieth Century"/>
                <a:sym typeface="Twentieth Century"/>
              </a:rPr>
              <a:t>Expiation</a:t>
            </a:r>
            <a:r>
              <a:rPr lang="en-US" sz="2800">
                <a:solidFill>
                  <a:schemeClr val="dk2"/>
                </a:solidFill>
                <a:latin typeface="Twentieth Century"/>
                <a:ea typeface="Twentieth Century"/>
                <a:cs typeface="Twentieth Century"/>
                <a:sym typeface="Twentieth Century"/>
              </a:rPr>
              <a:t>” (RSV)</a:t>
            </a:r>
            <a:endParaRPr/>
          </a:p>
          <a:p>
            <a:pPr indent="0" lvl="1" marL="457200" marR="0" rtl="0" algn="l">
              <a:lnSpc>
                <a:spcPct val="120000"/>
              </a:lnSpc>
              <a:spcBef>
                <a:spcPts val="0"/>
              </a:spcBef>
              <a:spcAft>
                <a:spcPts val="0"/>
              </a:spcAft>
              <a:buNone/>
            </a:pPr>
            <a:r>
              <a:rPr b="0" i="0" lang="en-US" sz="2800" u="none" cap="none" strike="noStrike">
                <a:solidFill>
                  <a:schemeClr val="dk2"/>
                </a:solidFill>
                <a:latin typeface="Twentieth Century"/>
                <a:ea typeface="Twentieth Century"/>
                <a:cs typeface="Twentieth Century"/>
                <a:sym typeface="Twentieth Century"/>
              </a:rPr>
              <a:t>“wiping away” sin</a:t>
            </a:r>
            <a:endParaRPr/>
          </a:p>
          <a:p>
            <a:pPr indent="-285750" lvl="0" marL="285750" marR="0" rtl="0" algn="l">
              <a:lnSpc>
                <a:spcPct val="120000"/>
              </a:lnSpc>
              <a:spcBef>
                <a:spcPts val="0"/>
              </a:spcBef>
              <a:spcAft>
                <a:spcPts val="0"/>
              </a:spcAft>
              <a:buClr>
                <a:schemeClr val="dk2"/>
              </a:buClr>
              <a:buSzPts val="2800"/>
              <a:buFont typeface="Arial"/>
              <a:buChar char="•"/>
            </a:pPr>
            <a:r>
              <a:rPr lang="en-US" sz="2800">
                <a:solidFill>
                  <a:schemeClr val="dk2"/>
                </a:solidFill>
                <a:latin typeface="Twentieth Century"/>
                <a:ea typeface="Twentieth Century"/>
                <a:cs typeface="Twentieth Century"/>
                <a:sym typeface="Twentieth Century"/>
              </a:rPr>
              <a:t>“</a:t>
            </a:r>
            <a:r>
              <a:rPr lang="en-US" sz="2800">
                <a:solidFill>
                  <a:srgbClr val="558BB8"/>
                </a:solidFill>
                <a:latin typeface="Twentieth Century"/>
                <a:ea typeface="Twentieth Century"/>
                <a:cs typeface="Twentieth Century"/>
                <a:sym typeface="Twentieth Century"/>
              </a:rPr>
              <a:t>Propitiation</a:t>
            </a:r>
            <a:r>
              <a:rPr lang="en-US" sz="2800">
                <a:solidFill>
                  <a:schemeClr val="dk2"/>
                </a:solidFill>
                <a:latin typeface="Twentieth Century"/>
                <a:ea typeface="Twentieth Century"/>
                <a:cs typeface="Twentieth Century"/>
                <a:sym typeface="Twentieth Century"/>
              </a:rPr>
              <a:t>” (ESV)</a:t>
            </a:r>
            <a:endParaRPr/>
          </a:p>
          <a:p>
            <a:pPr indent="0" lvl="1" marL="457200" marR="0" rtl="0" algn="l">
              <a:lnSpc>
                <a:spcPct val="120000"/>
              </a:lnSpc>
              <a:spcBef>
                <a:spcPts val="0"/>
              </a:spcBef>
              <a:spcAft>
                <a:spcPts val="0"/>
              </a:spcAft>
              <a:buNone/>
            </a:pPr>
            <a:r>
              <a:rPr b="0" i="0" lang="en-US" sz="2800" u="none" cap="none" strike="noStrike">
                <a:solidFill>
                  <a:schemeClr val="dk2"/>
                </a:solidFill>
                <a:latin typeface="Twentieth Century"/>
                <a:ea typeface="Twentieth Century"/>
                <a:cs typeface="Twentieth Century"/>
                <a:sym typeface="Twentieth Century"/>
              </a:rPr>
              <a:t>“shielding sinners from God’s wrath”</a:t>
            </a:r>
            <a:endParaRPr/>
          </a:p>
          <a:p>
            <a:pPr indent="-285750" lvl="0" marL="285750" marR="0" rtl="0" algn="l">
              <a:lnSpc>
                <a:spcPct val="120000"/>
              </a:lnSpc>
              <a:spcBef>
                <a:spcPts val="0"/>
              </a:spcBef>
              <a:spcAft>
                <a:spcPts val="0"/>
              </a:spcAft>
              <a:buClr>
                <a:schemeClr val="dk2"/>
              </a:buClr>
              <a:buSzPts val="2800"/>
              <a:buFont typeface="Arial"/>
              <a:buChar char="•"/>
            </a:pPr>
            <a:r>
              <a:rPr lang="en-US" sz="2800">
                <a:solidFill>
                  <a:schemeClr val="dk2"/>
                </a:solidFill>
                <a:latin typeface="Twentieth Century"/>
                <a:ea typeface="Twentieth Century"/>
                <a:cs typeface="Twentieth Century"/>
                <a:sym typeface="Twentieth Century"/>
              </a:rPr>
              <a:t>“</a:t>
            </a:r>
            <a:r>
              <a:rPr lang="en-US" sz="2800">
                <a:solidFill>
                  <a:srgbClr val="558BB8"/>
                </a:solidFill>
                <a:latin typeface="Twentieth Century"/>
                <a:ea typeface="Twentieth Century"/>
                <a:cs typeface="Twentieth Century"/>
                <a:sym typeface="Twentieth Century"/>
              </a:rPr>
              <a:t>Sacrifice of Atonement</a:t>
            </a:r>
            <a:r>
              <a:rPr lang="en-US" sz="2800">
                <a:solidFill>
                  <a:schemeClr val="dk2"/>
                </a:solidFill>
                <a:latin typeface="Twentieth Century"/>
                <a:ea typeface="Twentieth Century"/>
                <a:cs typeface="Twentieth Century"/>
                <a:sym typeface="Twentieth Century"/>
              </a:rPr>
              <a:t>” (NIV)</a:t>
            </a:r>
            <a:endParaRPr/>
          </a:p>
          <a:p>
            <a:pPr indent="0" lvl="1" marL="457200" marR="0" rtl="0" algn="l">
              <a:lnSpc>
                <a:spcPct val="120000"/>
              </a:lnSpc>
              <a:spcBef>
                <a:spcPts val="0"/>
              </a:spcBef>
              <a:spcAft>
                <a:spcPts val="0"/>
              </a:spcAft>
              <a:buNone/>
            </a:pPr>
            <a:r>
              <a:rPr b="0" i="0" lang="en-US" sz="2800" u="none" cap="none" strike="noStrike">
                <a:solidFill>
                  <a:schemeClr val="dk2"/>
                </a:solidFill>
                <a:latin typeface="Twentieth Century"/>
                <a:ea typeface="Twentieth Century"/>
                <a:cs typeface="Twentieth Century"/>
                <a:sym typeface="Twentieth Century"/>
              </a:rPr>
              <a:t>the “mercy seat” as the place where God takes care of sin</a:t>
            </a:r>
            <a:endParaRPr/>
          </a:p>
          <a:p>
            <a:pPr indent="0" lvl="1" marL="457200" marR="0" rtl="0" algn="l">
              <a:lnSpc>
                <a:spcPct val="120000"/>
              </a:lnSpc>
              <a:spcBef>
                <a:spcPts val="0"/>
              </a:spcBef>
              <a:spcAft>
                <a:spcPts val="0"/>
              </a:spcAft>
              <a:buNone/>
            </a:pPr>
            <a:r>
              <a:t/>
            </a:r>
            <a:endParaRPr b="0" i="0" sz="2800" u="none" cap="none" strike="noStrike">
              <a:solidFill>
                <a:schemeClr val="dk2"/>
              </a:solidFill>
              <a:latin typeface="Twentieth Century"/>
              <a:ea typeface="Twentieth Century"/>
              <a:cs typeface="Twentieth Century"/>
              <a:sym typeface="Twentieth Century"/>
            </a:endParaRPr>
          </a:p>
          <a:p>
            <a:pPr indent="0" lvl="1" marL="457200" marR="0" rtl="0" algn="l">
              <a:lnSpc>
                <a:spcPct val="90000"/>
              </a:lnSpc>
              <a:spcBef>
                <a:spcPts val="0"/>
              </a:spcBef>
              <a:spcAft>
                <a:spcPts val="0"/>
              </a:spcAft>
              <a:buNone/>
            </a:pPr>
            <a:r>
              <a:t/>
            </a:r>
            <a:endParaRPr b="0" i="0" sz="2800" u="none" cap="none" strike="noStrike">
              <a:solidFill>
                <a:schemeClr val="dk2"/>
              </a:solidFill>
              <a:latin typeface="Twentieth Century"/>
              <a:ea typeface="Twentieth Century"/>
              <a:cs typeface="Twentieth Century"/>
              <a:sym typeface="Twentieth Century"/>
            </a:endParaRPr>
          </a:p>
        </p:txBody>
      </p:sp>
      <p:sp>
        <p:nvSpPr>
          <p:cNvPr id="477" name="Google Shape;477;p37"/>
          <p:cNvSpPr txBox="1"/>
          <p:nvPr/>
        </p:nvSpPr>
        <p:spPr>
          <a:xfrm>
            <a:off x="1295400" y="4953000"/>
            <a:ext cx="6019800" cy="1200328"/>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t/>
            </a:r>
            <a:endParaRPr sz="2400">
              <a:solidFill>
                <a:schemeClr val="dk2"/>
              </a:solidFill>
              <a:latin typeface="Twentieth Century"/>
              <a:ea typeface="Twentieth Century"/>
              <a:cs typeface="Twentieth Century"/>
              <a:sym typeface="Twentieth Century"/>
            </a:endParaRPr>
          </a:p>
          <a:p>
            <a:pPr indent="0" lvl="0" marL="0" marR="0" rtl="0" algn="l">
              <a:spcBef>
                <a:spcPts val="0"/>
              </a:spcBef>
              <a:spcAft>
                <a:spcPts val="0"/>
              </a:spcAft>
              <a:buNone/>
            </a:pPr>
            <a:r>
              <a:rPr lang="en-US" sz="2400">
                <a:solidFill>
                  <a:schemeClr val="dk2"/>
                </a:solidFill>
                <a:latin typeface="Twentieth Century"/>
                <a:ea typeface="Twentieth Century"/>
                <a:cs typeface="Twentieth Century"/>
                <a:sym typeface="Twentieth Century"/>
              </a:rPr>
              <a:t>21 of 27 LXX occurrences</a:t>
            </a:r>
            <a:endParaRPr/>
          </a:p>
          <a:p>
            <a:pPr indent="0" lvl="0" marL="0" marR="0" rtl="0" algn="l">
              <a:spcBef>
                <a:spcPts val="0"/>
              </a:spcBef>
              <a:spcAft>
                <a:spcPts val="0"/>
              </a:spcAft>
              <a:buNone/>
            </a:pPr>
            <a:r>
              <a:rPr lang="en-US" sz="2400">
                <a:solidFill>
                  <a:schemeClr val="dk2"/>
                </a:solidFill>
                <a:latin typeface="Twentieth Century"/>
                <a:ea typeface="Twentieth Century"/>
                <a:cs typeface="Twentieth Century"/>
                <a:sym typeface="Twentieth Century"/>
              </a:rPr>
              <a:t>Hebrews 9:5</a:t>
            </a:r>
            <a:endParaRPr sz="2400">
              <a:solidFill>
                <a:schemeClr val="dk2"/>
              </a:solidFill>
              <a:latin typeface="Twentieth Century"/>
              <a:ea typeface="Twentieth Century"/>
              <a:cs typeface="Twentieth Century"/>
              <a:sym typeface="Twentieth Century"/>
            </a:endParaRPr>
          </a:p>
        </p:txBody>
      </p:sp>
      <p:sp>
        <p:nvSpPr>
          <p:cNvPr id="478" name="Google Shape;478;p37"/>
          <p:cNvSpPr txBox="1"/>
          <p:nvPr>
            <p:ph idx="11" type="ftr"/>
          </p:nvPr>
        </p:nvSpPr>
        <p:spPr>
          <a:xfrm>
            <a:off x="609600" y="6248206"/>
            <a:ext cx="5421083" cy="365125"/>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r>
              <a:rPr lang="en-US"/>
              <a:t>© Douglas Moo</a:t>
            </a:r>
            <a:endParaRPr/>
          </a:p>
        </p:txBody>
      </p:sp>
    </p:spTree>
  </p:cSld>
  <p:clrMapOvr>
    <a:masterClrMapping/>
  </p:clrMapOvr>
</p:sld>
</file>

<file path=ppt/slides/slide3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83" name="Shape 483"/>
        <p:cNvGrpSpPr/>
        <p:nvPr/>
      </p:nvGrpSpPr>
      <p:grpSpPr>
        <a:xfrm>
          <a:off x="0" y="0"/>
          <a:ext cx="0" cy="0"/>
          <a:chOff x="0" y="0"/>
          <a:chExt cx="0" cy="0"/>
        </a:xfrm>
      </p:grpSpPr>
      <p:sp>
        <p:nvSpPr>
          <p:cNvPr id="484" name="Google Shape;484;p38"/>
          <p:cNvSpPr txBox="1"/>
          <p:nvPr>
            <p:ph type="title"/>
          </p:nvPr>
        </p:nvSpPr>
        <p:spPr>
          <a:xfrm>
            <a:off x="457200" y="274638"/>
            <a:ext cx="8229600" cy="811212"/>
          </a:xfrm>
          <a:prstGeom prst="rect">
            <a:avLst/>
          </a:prstGeom>
          <a:noFill/>
          <a:ln>
            <a:noFill/>
          </a:ln>
        </p:spPr>
        <p:txBody>
          <a:bodyPr anchorCtr="0" anchor="ctr" bIns="45700" lIns="91425" spcFirstLastPara="1" rIns="91425" wrap="square" tIns="45700">
            <a:normAutofit/>
          </a:bodyPr>
          <a:lstStyle/>
          <a:p>
            <a:pPr indent="0" lvl="0" marL="0" rtl="0" algn="l">
              <a:spcBef>
                <a:spcPts val="0"/>
              </a:spcBef>
              <a:spcAft>
                <a:spcPts val="0"/>
              </a:spcAft>
              <a:buClr>
                <a:schemeClr val="dk2"/>
              </a:buClr>
              <a:buSzPts val="4400"/>
              <a:buFont typeface="Arial"/>
              <a:buNone/>
            </a:pPr>
            <a:r>
              <a:rPr lang="en-US">
                <a:latin typeface="Arial"/>
                <a:ea typeface="Arial"/>
                <a:cs typeface="Arial"/>
                <a:sym typeface="Arial"/>
              </a:rPr>
              <a:t>Romans 3:21-26</a:t>
            </a:r>
            <a:endParaRPr/>
          </a:p>
        </p:txBody>
      </p:sp>
      <p:sp>
        <p:nvSpPr>
          <p:cNvPr id="485" name="Google Shape;485;p38"/>
          <p:cNvSpPr txBox="1"/>
          <p:nvPr>
            <p:ph idx="1" type="body"/>
          </p:nvPr>
        </p:nvSpPr>
        <p:spPr>
          <a:xfrm>
            <a:off x="457200" y="1524000"/>
            <a:ext cx="8458200" cy="4926013"/>
          </a:xfrm>
          <a:prstGeom prst="rect">
            <a:avLst/>
          </a:prstGeom>
          <a:noFill/>
          <a:ln>
            <a:noFill/>
          </a:ln>
        </p:spPr>
        <p:txBody>
          <a:bodyPr anchorCtr="0" anchor="t" bIns="45700" lIns="91425" spcFirstLastPara="1" rIns="91425" wrap="square" tIns="45700">
            <a:normAutofit/>
          </a:bodyPr>
          <a:lstStyle/>
          <a:p>
            <a:pPr indent="-320040" lvl="0" marL="320040" rtl="0" algn="l">
              <a:spcBef>
                <a:spcPts val="0"/>
              </a:spcBef>
              <a:spcAft>
                <a:spcPts val="0"/>
              </a:spcAft>
              <a:buSzPts val="1740"/>
              <a:buFont typeface="Twentieth Century"/>
              <a:buNone/>
            </a:pPr>
            <a:r>
              <a:rPr lang="en-US"/>
              <a:t>“ </a:t>
            </a:r>
            <a:r>
              <a:rPr lang="en-US" sz="2800">
                <a:latin typeface="Arial"/>
                <a:ea typeface="Arial"/>
                <a:cs typeface="Arial"/>
                <a:sym typeface="Arial"/>
              </a:rPr>
              <a:t>. . . that God might be </a:t>
            </a:r>
            <a:r>
              <a:rPr b="1" lang="en-US" sz="3600">
                <a:solidFill>
                  <a:srgbClr val="990000"/>
                </a:solidFill>
                <a:latin typeface="Arial"/>
                <a:ea typeface="Arial"/>
                <a:cs typeface="Arial"/>
                <a:sym typeface="Arial"/>
              </a:rPr>
              <a:t>just</a:t>
            </a:r>
            <a:endParaRPr/>
          </a:p>
          <a:p>
            <a:pPr indent="-274320" lvl="1" marL="640080" rtl="0" algn="l">
              <a:spcBef>
                <a:spcPts val="550"/>
              </a:spcBef>
              <a:spcAft>
                <a:spcPts val="0"/>
              </a:spcAft>
              <a:buSzPts val="1820"/>
              <a:buChar char="🞑"/>
            </a:pPr>
            <a:r>
              <a:rPr lang="en-US">
                <a:latin typeface="Arial"/>
                <a:ea typeface="Arial"/>
                <a:cs typeface="Arial"/>
                <a:sym typeface="Arial"/>
              </a:rPr>
              <a:t> </a:t>
            </a:r>
            <a:r>
              <a:rPr lang="en-US" sz="2400">
                <a:latin typeface="Arial"/>
                <a:ea typeface="Arial"/>
                <a:cs typeface="Arial"/>
                <a:sym typeface="Arial"/>
              </a:rPr>
              <a:t>Assumed: God’s holiness</a:t>
            </a:r>
            <a:endParaRPr/>
          </a:p>
          <a:p>
            <a:pPr indent="-274320" lvl="1" marL="640080" rtl="0" algn="l">
              <a:spcBef>
                <a:spcPts val="550"/>
              </a:spcBef>
              <a:spcAft>
                <a:spcPts val="0"/>
              </a:spcAft>
              <a:buSzPts val="1680"/>
              <a:buChar char="🞑"/>
            </a:pPr>
            <a:r>
              <a:rPr lang="en-US" sz="2400">
                <a:latin typeface="Arial"/>
                <a:ea typeface="Arial"/>
                <a:cs typeface="Arial"/>
                <a:sym typeface="Arial"/>
              </a:rPr>
              <a:t> Jesus’ sacrifice as a “satisfaction” of that holiness (v. 25a)</a:t>
            </a:r>
            <a:endParaRPr/>
          </a:p>
          <a:p>
            <a:pPr indent="-274320" lvl="1" marL="640080" rtl="0" algn="l">
              <a:spcBef>
                <a:spcPts val="550"/>
              </a:spcBef>
              <a:spcAft>
                <a:spcPts val="0"/>
              </a:spcAft>
              <a:buSzPts val="1680"/>
              <a:buChar char="🞑"/>
            </a:pPr>
            <a:r>
              <a:rPr lang="en-US" sz="2400">
                <a:latin typeface="Arial"/>
                <a:ea typeface="Arial"/>
                <a:cs typeface="Arial"/>
                <a:sym typeface="Arial"/>
              </a:rPr>
              <a:t> God is just (vv. 25b-26a)</a:t>
            </a:r>
            <a:endParaRPr/>
          </a:p>
          <a:p>
            <a:pPr indent="-320040" lvl="0" marL="320040" rtl="0" algn="l">
              <a:spcBef>
                <a:spcPts val="700"/>
              </a:spcBef>
              <a:spcAft>
                <a:spcPts val="0"/>
              </a:spcAft>
              <a:buSzPts val="1680"/>
              <a:buFont typeface="Arial"/>
              <a:buNone/>
            </a:pPr>
            <a:r>
              <a:rPr lang="en-US" sz="2800">
                <a:latin typeface="Arial"/>
                <a:ea typeface="Arial"/>
                <a:cs typeface="Arial"/>
                <a:sym typeface="Arial"/>
              </a:rPr>
              <a:t>&amp;   the one who</a:t>
            </a:r>
            <a:r>
              <a:rPr b="1" lang="en-US" sz="2800">
                <a:solidFill>
                  <a:srgbClr val="990000"/>
                </a:solidFill>
                <a:latin typeface="Arial"/>
                <a:ea typeface="Arial"/>
                <a:cs typeface="Arial"/>
                <a:sym typeface="Arial"/>
              </a:rPr>
              <a:t> justifies”</a:t>
            </a:r>
            <a:endParaRPr/>
          </a:p>
          <a:p>
            <a:pPr indent="-274320" lvl="1" marL="640080" rtl="0" algn="l">
              <a:spcBef>
                <a:spcPts val="550"/>
              </a:spcBef>
              <a:spcAft>
                <a:spcPts val="0"/>
              </a:spcAft>
              <a:buSzPts val="1680"/>
              <a:buChar char="🞑"/>
            </a:pPr>
            <a:r>
              <a:rPr lang="en-US" sz="2400">
                <a:latin typeface="Arial"/>
                <a:ea typeface="Arial"/>
                <a:cs typeface="Arial"/>
                <a:sym typeface="Arial"/>
              </a:rPr>
              <a:t>by liberating from sin’s power (v. 24; see v. 23)</a:t>
            </a:r>
            <a:endParaRPr/>
          </a:p>
          <a:p>
            <a:pPr indent="-274320" lvl="1" marL="640080" rtl="0" algn="l">
              <a:spcBef>
                <a:spcPts val="550"/>
              </a:spcBef>
              <a:spcAft>
                <a:spcPts val="0"/>
              </a:spcAft>
              <a:buSzPts val="1680"/>
              <a:buChar char="🞑"/>
            </a:pPr>
            <a:r>
              <a:rPr lang="en-US" sz="2400">
                <a:latin typeface="Arial"/>
                <a:ea typeface="Arial"/>
                <a:cs typeface="Arial"/>
                <a:sym typeface="Arial"/>
              </a:rPr>
              <a:t>by grace (mode) (v. 24)</a:t>
            </a:r>
            <a:endParaRPr/>
          </a:p>
          <a:p>
            <a:pPr indent="-274320" lvl="1" marL="640080" rtl="0" algn="l">
              <a:spcBef>
                <a:spcPts val="550"/>
              </a:spcBef>
              <a:spcAft>
                <a:spcPts val="0"/>
              </a:spcAft>
              <a:buSzPts val="1680"/>
              <a:buChar char="🞑"/>
            </a:pPr>
            <a:r>
              <a:rPr lang="en-US" sz="2400">
                <a:latin typeface="Arial"/>
                <a:ea typeface="Arial"/>
                <a:cs typeface="Arial"/>
                <a:sym typeface="Arial"/>
              </a:rPr>
              <a:t>by faith (vv. 21-23)</a:t>
            </a:r>
            <a:endParaRPr/>
          </a:p>
          <a:p>
            <a:pPr indent="-274320" lvl="1" marL="640080" rtl="0" algn="l">
              <a:spcBef>
                <a:spcPts val="550"/>
              </a:spcBef>
              <a:spcAft>
                <a:spcPts val="0"/>
              </a:spcAft>
              <a:buSzPts val="1680"/>
              <a:buChar char="🞑"/>
            </a:pPr>
            <a:r>
              <a:rPr lang="en-US" sz="2400">
                <a:latin typeface="Arial"/>
                <a:ea typeface="Arial"/>
                <a:cs typeface="Arial"/>
                <a:sym typeface="Arial"/>
              </a:rPr>
              <a:t>for all who have faith (v. 22)</a:t>
            </a:r>
            <a:endParaRPr/>
          </a:p>
          <a:p>
            <a:pPr indent="-320040" lvl="0" marL="320040" rtl="0" algn="l">
              <a:spcBef>
                <a:spcPts val="700"/>
              </a:spcBef>
              <a:spcAft>
                <a:spcPts val="0"/>
              </a:spcAft>
              <a:buSzPts val="1440"/>
              <a:buFont typeface="Twentieth Century"/>
              <a:buNone/>
            </a:pPr>
            <a:r>
              <a:t/>
            </a:r>
            <a:endParaRPr b="1" sz="2400">
              <a:solidFill>
                <a:srgbClr val="990000"/>
              </a:solidFill>
              <a:latin typeface="Arial"/>
              <a:ea typeface="Arial"/>
              <a:cs typeface="Arial"/>
              <a:sym typeface="Arial"/>
            </a:endParaRPr>
          </a:p>
        </p:txBody>
      </p:sp>
      <p:sp>
        <p:nvSpPr>
          <p:cNvPr id="486" name="Google Shape;486;p38"/>
          <p:cNvSpPr txBox="1"/>
          <p:nvPr>
            <p:ph idx="11" type="ftr"/>
          </p:nvPr>
        </p:nvSpPr>
        <p:spPr>
          <a:xfrm>
            <a:off x="609600" y="6248206"/>
            <a:ext cx="5421083" cy="365125"/>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r>
              <a:rPr lang="en-US"/>
              <a:t>© Douglas Moo</a:t>
            </a:r>
            <a:endParaRPr/>
          </a:p>
        </p:txBody>
      </p:sp>
    </p:spTree>
  </p:cSld>
  <p:clrMapOvr>
    <a:masterClrMapping/>
  </p:clrMapOvr>
</p:sld>
</file>

<file path=ppt/slides/slide3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90" name="Shape 490"/>
        <p:cNvGrpSpPr/>
        <p:nvPr/>
      </p:nvGrpSpPr>
      <p:grpSpPr>
        <a:xfrm>
          <a:off x="0" y="0"/>
          <a:ext cx="0" cy="0"/>
          <a:chOff x="0" y="0"/>
          <a:chExt cx="0" cy="0"/>
        </a:xfrm>
      </p:grpSpPr>
      <p:sp>
        <p:nvSpPr>
          <p:cNvPr id="491" name="Google Shape;491;p39"/>
          <p:cNvSpPr txBox="1"/>
          <p:nvPr>
            <p:ph type="title"/>
          </p:nvPr>
        </p:nvSpPr>
        <p:spPr>
          <a:xfrm>
            <a:off x="612648" y="228600"/>
            <a:ext cx="8153400" cy="990600"/>
          </a:xfrm>
          <a:prstGeom prst="rect">
            <a:avLst/>
          </a:prstGeom>
          <a:noFill/>
          <a:ln>
            <a:noFill/>
          </a:ln>
        </p:spPr>
        <p:txBody>
          <a:bodyPr anchorCtr="0" anchor="ctr" bIns="45700" lIns="91425" spcFirstLastPara="1" rIns="91425" wrap="square" tIns="45700">
            <a:normAutofit fontScale="90000"/>
          </a:bodyPr>
          <a:lstStyle/>
          <a:p>
            <a:pPr indent="0" lvl="0" marL="0" rtl="0" algn="l">
              <a:spcBef>
                <a:spcPts val="0"/>
              </a:spcBef>
              <a:spcAft>
                <a:spcPts val="0"/>
              </a:spcAft>
              <a:buClr>
                <a:schemeClr val="dk2"/>
              </a:buClr>
              <a:buSzPct val="100000"/>
              <a:buFont typeface="Twentieth Century"/>
              <a:buNone/>
            </a:pPr>
            <a:r>
              <a:rPr b="1" lang="en-US"/>
              <a:t>The Reformation Doctrine</a:t>
            </a:r>
            <a:br>
              <a:rPr b="1" lang="en-US"/>
            </a:br>
            <a:endParaRPr b="1"/>
          </a:p>
        </p:txBody>
      </p:sp>
      <p:sp>
        <p:nvSpPr>
          <p:cNvPr id="492" name="Google Shape;492;p39"/>
          <p:cNvSpPr txBox="1"/>
          <p:nvPr>
            <p:ph idx="1" type="body"/>
          </p:nvPr>
        </p:nvSpPr>
        <p:spPr>
          <a:xfrm>
            <a:off x="533400" y="1716985"/>
            <a:ext cx="8229600" cy="5159408"/>
          </a:xfrm>
          <a:prstGeom prst="rect">
            <a:avLst/>
          </a:prstGeom>
          <a:noFill/>
          <a:ln>
            <a:noFill/>
          </a:ln>
        </p:spPr>
        <p:txBody>
          <a:bodyPr anchorCtr="0" anchor="t" bIns="45700" lIns="91425" spcFirstLastPara="1" rIns="91425" wrap="square" tIns="45700">
            <a:normAutofit fontScale="77500" lnSpcReduction="20000"/>
          </a:bodyPr>
          <a:lstStyle/>
          <a:p>
            <a:pPr indent="-320059" lvl="0" marL="320040" rtl="0" algn="l">
              <a:spcBef>
                <a:spcPts val="0"/>
              </a:spcBef>
              <a:spcAft>
                <a:spcPts val="0"/>
              </a:spcAft>
              <a:buSzPct val="59999"/>
              <a:buChar char="◻"/>
            </a:pPr>
            <a:r>
              <a:rPr lang="en-US"/>
              <a:t>Justification is </a:t>
            </a:r>
            <a:r>
              <a:rPr b="1" lang="en-US">
                <a:solidFill>
                  <a:schemeClr val="accent2"/>
                </a:solidFill>
              </a:rPr>
              <a:t>forensic:</a:t>
            </a:r>
            <a:r>
              <a:rPr b="1" lang="en-US"/>
              <a:t> </a:t>
            </a:r>
            <a:r>
              <a:rPr lang="en-US"/>
              <a:t>God's declaration that a person is "right" before him.</a:t>
            </a:r>
            <a:endParaRPr/>
          </a:p>
          <a:p>
            <a:pPr indent="-320059" lvl="0" marL="320040" rtl="0" algn="l">
              <a:spcBef>
                <a:spcPts val="700"/>
              </a:spcBef>
              <a:spcAft>
                <a:spcPts val="0"/>
              </a:spcAft>
              <a:buSzPct val="59999"/>
              <a:buChar char="◻"/>
            </a:pPr>
            <a:r>
              <a:rPr lang="en-US"/>
              <a:t>Justification is </a:t>
            </a:r>
            <a:r>
              <a:rPr b="1" lang="en-US">
                <a:solidFill>
                  <a:schemeClr val="accent2"/>
                </a:solidFill>
              </a:rPr>
              <a:t>"before God" </a:t>
            </a:r>
            <a:r>
              <a:rPr lang="en-US"/>
              <a:t>(</a:t>
            </a:r>
            <a:r>
              <a:rPr i="1" lang="en-US"/>
              <a:t>coram deo</a:t>
            </a:r>
            <a:r>
              <a:rPr lang="en-US"/>
              <a:t>): The focus of the doctrine is on the individual human being, who is placed in a decisively new relationship to God.</a:t>
            </a:r>
            <a:endParaRPr/>
          </a:p>
          <a:p>
            <a:pPr indent="-320059" lvl="0" marL="320040" rtl="0" algn="l">
              <a:spcBef>
                <a:spcPts val="700"/>
              </a:spcBef>
              <a:spcAft>
                <a:spcPts val="0"/>
              </a:spcAft>
              <a:buSzPct val="59999"/>
              <a:buChar char="◻"/>
            </a:pPr>
            <a:r>
              <a:rPr lang="en-US"/>
              <a:t>Justification is </a:t>
            </a:r>
            <a:r>
              <a:rPr b="1" lang="en-US">
                <a:solidFill>
                  <a:schemeClr val="accent2"/>
                </a:solidFill>
              </a:rPr>
              <a:t>"on account of Christ" </a:t>
            </a:r>
            <a:r>
              <a:rPr lang="en-US"/>
              <a:t>(</a:t>
            </a:r>
            <a:r>
              <a:rPr i="1" lang="en-US"/>
              <a:t>propter Christum</a:t>
            </a:r>
            <a:r>
              <a:rPr lang="en-US"/>
              <a:t>): God justifies a person not on the basis of anything that person is or does but on the basis of an "alien righteousness," the righteousness of Christ that is "imputed" to that person (credited to a person's account).</a:t>
            </a:r>
            <a:endParaRPr/>
          </a:p>
          <a:p>
            <a:pPr indent="-320059" lvl="0" marL="320040" rtl="0" algn="l">
              <a:spcBef>
                <a:spcPts val="700"/>
              </a:spcBef>
              <a:spcAft>
                <a:spcPts val="0"/>
              </a:spcAft>
              <a:buSzPct val="59999"/>
              <a:buChar char="◻"/>
            </a:pPr>
            <a:r>
              <a:rPr lang="en-US"/>
              <a:t>Justification is </a:t>
            </a:r>
            <a:r>
              <a:rPr b="1" lang="en-US">
                <a:solidFill>
                  <a:schemeClr val="accent2"/>
                </a:solidFill>
              </a:rPr>
              <a:t>through faith alone</a:t>
            </a:r>
            <a:r>
              <a:rPr lang="en-US">
                <a:solidFill>
                  <a:schemeClr val="accent2"/>
                </a:solidFill>
              </a:rPr>
              <a:t> </a:t>
            </a:r>
            <a:r>
              <a:rPr lang="en-US"/>
              <a:t>(</a:t>
            </a:r>
            <a:r>
              <a:rPr i="1" lang="en-US"/>
              <a:t>sola fide</a:t>
            </a:r>
            <a:r>
              <a:rPr lang="en-US"/>
              <a:t>): Christ's righteousness is imputed by means of 	a person's faith, a passive willingness to receive the gift of God and an active trusting in Christ.</a:t>
            </a:r>
            <a:endParaRPr/>
          </a:p>
          <a:p>
            <a:pPr indent="-320059" lvl="0" marL="320040" rtl="0" algn="l">
              <a:spcBef>
                <a:spcPts val="700"/>
              </a:spcBef>
              <a:spcAft>
                <a:spcPts val="0"/>
              </a:spcAft>
              <a:buSzPct val="59999"/>
              <a:buChar char="◻"/>
            </a:pPr>
            <a:r>
              <a:rPr lang="en-US"/>
              <a:t>Justification is </a:t>
            </a:r>
            <a:r>
              <a:rPr b="1" lang="en-US">
                <a:solidFill>
                  <a:schemeClr val="accent2"/>
                </a:solidFill>
              </a:rPr>
              <a:t>by grace alone</a:t>
            </a:r>
            <a:r>
              <a:rPr lang="en-US">
                <a:solidFill>
                  <a:schemeClr val="accent2"/>
                </a:solidFill>
              </a:rPr>
              <a:t> </a:t>
            </a:r>
            <a:r>
              <a:rPr lang="en-US"/>
              <a:t>(</a:t>
            </a:r>
            <a:r>
              <a:rPr i="1" lang="en-US"/>
              <a:t>sola gratia</a:t>
            </a:r>
            <a:r>
              <a:rPr lang="en-US"/>
              <a:t>): No person can contribute anything to their justification; it is entirely, from beginning to end, a gift from God. </a:t>
            </a:r>
            <a:endParaRPr/>
          </a:p>
          <a:p>
            <a:pPr indent="-234429" lvl="0" marL="320040" rtl="0" algn="l">
              <a:spcBef>
                <a:spcPts val="700"/>
              </a:spcBef>
              <a:spcAft>
                <a:spcPts val="0"/>
              </a:spcAft>
              <a:buSzPct val="59999"/>
              <a:buNone/>
            </a:pPr>
            <a:r>
              <a:t/>
            </a:r>
            <a:endParaRPr/>
          </a:p>
        </p:txBody>
      </p:sp>
      <p:sp>
        <p:nvSpPr>
          <p:cNvPr id="493" name="Google Shape;493;p39"/>
          <p:cNvSpPr txBox="1"/>
          <p:nvPr>
            <p:ph idx="11" type="ftr"/>
          </p:nvPr>
        </p:nvSpPr>
        <p:spPr>
          <a:xfrm>
            <a:off x="609600" y="6248206"/>
            <a:ext cx="5421083" cy="365125"/>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r>
              <a:rPr lang="en-US"/>
              <a:t>© Douglas Moo</a:t>
            </a:r>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4" name="Shape 154"/>
        <p:cNvGrpSpPr/>
        <p:nvPr/>
      </p:nvGrpSpPr>
      <p:grpSpPr>
        <a:xfrm>
          <a:off x="0" y="0"/>
          <a:ext cx="0" cy="0"/>
          <a:chOff x="0" y="0"/>
          <a:chExt cx="0" cy="0"/>
        </a:xfrm>
      </p:grpSpPr>
      <p:sp>
        <p:nvSpPr>
          <p:cNvPr id="155" name="Google Shape;155;p4"/>
          <p:cNvSpPr txBox="1"/>
          <p:nvPr>
            <p:ph type="title"/>
          </p:nvPr>
        </p:nvSpPr>
        <p:spPr>
          <a:xfrm>
            <a:off x="660400" y="152400"/>
            <a:ext cx="8229600" cy="990600"/>
          </a:xfrm>
          <a:prstGeom prst="rect">
            <a:avLst/>
          </a:prstGeom>
          <a:noFill/>
          <a:ln>
            <a:noFill/>
          </a:ln>
        </p:spPr>
        <p:txBody>
          <a:bodyPr anchorCtr="0" anchor="ctr" bIns="45700" lIns="91425" spcFirstLastPara="1" rIns="91425" wrap="square" tIns="45700">
            <a:normAutofit/>
          </a:bodyPr>
          <a:lstStyle/>
          <a:p>
            <a:pPr indent="0" lvl="0" marL="0" rtl="0" algn="l">
              <a:spcBef>
                <a:spcPts val="0"/>
              </a:spcBef>
              <a:spcAft>
                <a:spcPts val="0"/>
              </a:spcAft>
              <a:buClr>
                <a:schemeClr val="dk2"/>
              </a:buClr>
              <a:buSzPts val="3200"/>
              <a:buFont typeface="Arial"/>
              <a:buNone/>
            </a:pPr>
            <a:r>
              <a:rPr lang="en-US" sz="3200">
                <a:latin typeface="Arial"/>
                <a:ea typeface="Arial"/>
                <a:cs typeface="Arial"/>
                <a:sym typeface="Arial"/>
              </a:rPr>
              <a:t>The Basic Structure &amp; Theme of Romans</a:t>
            </a:r>
            <a:endParaRPr/>
          </a:p>
        </p:txBody>
      </p:sp>
      <p:sp>
        <p:nvSpPr>
          <p:cNvPr id="156" name="Google Shape;156;p4"/>
          <p:cNvSpPr txBox="1"/>
          <p:nvPr>
            <p:ph idx="1" type="body"/>
          </p:nvPr>
        </p:nvSpPr>
        <p:spPr>
          <a:xfrm>
            <a:off x="457200" y="1200150"/>
            <a:ext cx="8229600" cy="4926013"/>
          </a:xfrm>
          <a:prstGeom prst="rect">
            <a:avLst/>
          </a:prstGeom>
          <a:noFill/>
          <a:ln>
            <a:noFill/>
          </a:ln>
        </p:spPr>
        <p:txBody>
          <a:bodyPr anchorCtr="0" anchor="t" bIns="45700" lIns="91425" spcFirstLastPara="1" rIns="91425" wrap="square" tIns="45700">
            <a:normAutofit/>
          </a:bodyPr>
          <a:lstStyle/>
          <a:p>
            <a:pPr indent="-320040" lvl="0" marL="320040" rtl="0" algn="l">
              <a:spcBef>
                <a:spcPts val="0"/>
              </a:spcBef>
              <a:spcAft>
                <a:spcPts val="0"/>
              </a:spcAft>
              <a:buSzPts val="1740"/>
              <a:buFont typeface="Twentieth Century"/>
              <a:buNone/>
            </a:pPr>
            <a:r>
              <a:t/>
            </a:r>
            <a:endParaRPr/>
          </a:p>
        </p:txBody>
      </p:sp>
      <p:sp>
        <p:nvSpPr>
          <p:cNvPr id="157" name="Google Shape;157;p4"/>
          <p:cNvSpPr/>
          <p:nvPr/>
        </p:nvSpPr>
        <p:spPr>
          <a:xfrm>
            <a:off x="678793" y="1752600"/>
            <a:ext cx="8229600" cy="4876800"/>
          </a:xfrm>
          <a:prstGeom prst="rect">
            <a:avLst/>
          </a:prstGeom>
          <a:solidFill>
            <a:schemeClr val="accent1"/>
          </a:solidFill>
          <a:ln cap="flat" cmpd="sng" w="9525">
            <a:solidFill>
              <a:schemeClr val="dk1"/>
            </a:solidFill>
            <a:prstDash val="solid"/>
            <a:miter lim="800000"/>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rPr b="0" i="0" lang="en-US" sz="2800" u="none" cap="none" strike="noStrike">
                <a:solidFill>
                  <a:schemeClr val="dk1"/>
                </a:solidFill>
                <a:latin typeface="Twentieth Century"/>
                <a:ea typeface="Twentieth Century"/>
                <a:cs typeface="Twentieth Century"/>
                <a:sym typeface="Twentieth Century"/>
              </a:rPr>
              <a:t>     </a:t>
            </a:r>
            <a:r>
              <a:rPr b="0" i="0" lang="en-US" sz="2800" u="none" cap="none" strike="noStrike">
                <a:solidFill>
                  <a:srgbClr val="003399"/>
                </a:solidFill>
                <a:latin typeface="Arial"/>
                <a:ea typeface="Arial"/>
                <a:cs typeface="Arial"/>
                <a:sym typeface="Arial"/>
              </a:rPr>
              <a:t>Introduction</a:t>
            </a:r>
            <a:r>
              <a:rPr b="0" i="0" lang="en-US" sz="2800" u="none" cap="none" strike="noStrike">
                <a:solidFill>
                  <a:schemeClr val="dk1"/>
                </a:solidFill>
                <a:latin typeface="Arial"/>
                <a:ea typeface="Arial"/>
                <a:cs typeface="Arial"/>
                <a:sym typeface="Arial"/>
              </a:rPr>
              <a:t> 1:1-17 (“</a:t>
            </a:r>
            <a:r>
              <a:rPr b="0" i="0" lang="en-US" sz="2800" u="none" cap="none" strike="noStrike">
                <a:solidFill>
                  <a:srgbClr val="990000"/>
                </a:solidFill>
                <a:latin typeface="Arial"/>
                <a:ea typeface="Arial"/>
                <a:cs typeface="Arial"/>
                <a:sym typeface="Arial"/>
              </a:rPr>
              <a:t>gospel</a:t>
            </a:r>
            <a:r>
              <a:rPr b="0" i="0" lang="en-US" sz="2800" u="none" cap="none" strike="noStrike">
                <a:solidFill>
                  <a:schemeClr val="dk1"/>
                </a:solidFill>
                <a:latin typeface="Arial"/>
                <a:ea typeface="Arial"/>
                <a:cs typeface="Arial"/>
                <a:sym typeface="Arial"/>
              </a:rPr>
              <a:t>” -- vv. 1, 9, 15, 16)</a:t>
            </a:r>
            <a:endParaRPr/>
          </a:p>
          <a:p>
            <a:pPr indent="0" lvl="0" marL="0" marR="0" rtl="0" algn="l">
              <a:spcBef>
                <a:spcPts val="0"/>
              </a:spcBef>
              <a:spcAft>
                <a:spcPts val="0"/>
              </a:spcAft>
              <a:buNone/>
            </a:pPr>
            <a:r>
              <a:t/>
            </a:r>
            <a:endParaRPr sz="3200">
              <a:solidFill>
                <a:schemeClr val="dk1"/>
              </a:solidFill>
              <a:latin typeface="Arial"/>
              <a:ea typeface="Arial"/>
              <a:cs typeface="Arial"/>
              <a:sym typeface="Arial"/>
            </a:endParaRPr>
          </a:p>
          <a:p>
            <a:pPr indent="0" lvl="0" marL="0" marR="0" rtl="0" algn="l">
              <a:spcBef>
                <a:spcPts val="0"/>
              </a:spcBef>
              <a:spcAft>
                <a:spcPts val="0"/>
              </a:spcAft>
              <a:buNone/>
            </a:pPr>
            <a:r>
              <a:t/>
            </a:r>
            <a:endParaRPr sz="3200">
              <a:solidFill>
                <a:schemeClr val="dk1"/>
              </a:solidFill>
              <a:latin typeface="Arial"/>
              <a:ea typeface="Arial"/>
              <a:cs typeface="Arial"/>
              <a:sym typeface="Arial"/>
            </a:endParaRPr>
          </a:p>
          <a:p>
            <a:pPr indent="0" lvl="0" marL="0" marR="0" rtl="0" algn="l">
              <a:spcBef>
                <a:spcPts val="0"/>
              </a:spcBef>
              <a:spcAft>
                <a:spcPts val="0"/>
              </a:spcAft>
              <a:buNone/>
            </a:pPr>
            <a:r>
              <a:t/>
            </a:r>
            <a:endParaRPr sz="3200">
              <a:solidFill>
                <a:schemeClr val="dk1"/>
              </a:solidFill>
              <a:latin typeface="Arial"/>
              <a:ea typeface="Arial"/>
              <a:cs typeface="Arial"/>
              <a:sym typeface="Arial"/>
            </a:endParaRPr>
          </a:p>
          <a:p>
            <a:pPr indent="0" lvl="0" marL="0" marR="0" rtl="0" algn="l">
              <a:spcBef>
                <a:spcPts val="0"/>
              </a:spcBef>
              <a:spcAft>
                <a:spcPts val="0"/>
              </a:spcAft>
              <a:buNone/>
            </a:pPr>
            <a:r>
              <a:t/>
            </a:r>
            <a:endParaRPr sz="3200">
              <a:solidFill>
                <a:schemeClr val="dk1"/>
              </a:solidFill>
              <a:latin typeface="Arial"/>
              <a:ea typeface="Arial"/>
              <a:cs typeface="Arial"/>
              <a:sym typeface="Arial"/>
            </a:endParaRPr>
          </a:p>
          <a:p>
            <a:pPr indent="0" lvl="0" marL="0" marR="0" rtl="0" algn="l">
              <a:spcBef>
                <a:spcPts val="0"/>
              </a:spcBef>
              <a:spcAft>
                <a:spcPts val="0"/>
              </a:spcAft>
              <a:buNone/>
            </a:pPr>
            <a:r>
              <a:t/>
            </a:r>
            <a:endParaRPr sz="3200">
              <a:solidFill>
                <a:schemeClr val="dk1"/>
              </a:solidFill>
              <a:latin typeface="Arial"/>
              <a:ea typeface="Arial"/>
              <a:cs typeface="Arial"/>
              <a:sym typeface="Arial"/>
            </a:endParaRPr>
          </a:p>
          <a:p>
            <a:pPr indent="0" lvl="0" marL="0" marR="0" rtl="0" algn="l">
              <a:spcBef>
                <a:spcPts val="0"/>
              </a:spcBef>
              <a:spcAft>
                <a:spcPts val="0"/>
              </a:spcAft>
              <a:buNone/>
            </a:pPr>
            <a:r>
              <a:t/>
            </a:r>
            <a:endParaRPr sz="3200">
              <a:solidFill>
                <a:schemeClr val="dk1"/>
              </a:solidFill>
              <a:latin typeface="Arial"/>
              <a:ea typeface="Arial"/>
              <a:cs typeface="Arial"/>
              <a:sym typeface="Arial"/>
            </a:endParaRPr>
          </a:p>
          <a:p>
            <a:pPr indent="0" lvl="0" marL="0" marR="0" rtl="0" algn="l">
              <a:spcBef>
                <a:spcPts val="0"/>
              </a:spcBef>
              <a:spcAft>
                <a:spcPts val="0"/>
              </a:spcAft>
              <a:buNone/>
            </a:pPr>
            <a:r>
              <a:rPr lang="en-US" sz="3200">
                <a:solidFill>
                  <a:schemeClr val="dk1"/>
                </a:solidFill>
                <a:latin typeface="Arial"/>
                <a:ea typeface="Arial"/>
                <a:cs typeface="Arial"/>
                <a:sym typeface="Arial"/>
              </a:rPr>
              <a:t>     </a:t>
            </a:r>
            <a:r>
              <a:rPr lang="en-US" sz="2800">
                <a:solidFill>
                  <a:srgbClr val="003399"/>
                </a:solidFill>
                <a:latin typeface="Arial"/>
                <a:ea typeface="Arial"/>
                <a:cs typeface="Arial"/>
                <a:sym typeface="Arial"/>
              </a:rPr>
              <a:t>Conclusion</a:t>
            </a:r>
            <a:r>
              <a:rPr lang="en-US" sz="2800">
                <a:solidFill>
                  <a:schemeClr val="dk1"/>
                </a:solidFill>
                <a:latin typeface="Arial"/>
                <a:ea typeface="Arial"/>
                <a:cs typeface="Arial"/>
                <a:sym typeface="Arial"/>
              </a:rPr>
              <a:t> 15:14-16:27</a:t>
            </a:r>
            <a:endParaRPr sz="2800">
              <a:solidFill>
                <a:schemeClr val="dk1"/>
              </a:solidFill>
              <a:latin typeface="Arial"/>
              <a:ea typeface="Arial"/>
              <a:cs typeface="Arial"/>
              <a:sym typeface="Arial"/>
            </a:endParaRPr>
          </a:p>
          <a:p>
            <a:pPr indent="0" lvl="0" marL="0" marR="0" rtl="0" algn="l">
              <a:spcBef>
                <a:spcPts val="0"/>
              </a:spcBef>
              <a:spcAft>
                <a:spcPts val="0"/>
              </a:spcAft>
              <a:buNone/>
            </a:pPr>
            <a:r>
              <a:rPr lang="en-US" sz="2800">
                <a:solidFill>
                  <a:schemeClr val="dk1"/>
                </a:solidFill>
                <a:latin typeface="Arial"/>
                <a:ea typeface="Arial"/>
                <a:cs typeface="Arial"/>
                <a:sym typeface="Arial"/>
              </a:rPr>
              <a:t>          (“</a:t>
            </a:r>
            <a:r>
              <a:rPr lang="en-US" sz="2800">
                <a:solidFill>
                  <a:srgbClr val="990000"/>
                </a:solidFill>
                <a:latin typeface="Arial"/>
                <a:ea typeface="Arial"/>
                <a:cs typeface="Arial"/>
                <a:sym typeface="Arial"/>
              </a:rPr>
              <a:t>gospel</a:t>
            </a:r>
            <a:r>
              <a:rPr lang="en-US" sz="2800">
                <a:solidFill>
                  <a:schemeClr val="dk1"/>
                </a:solidFill>
                <a:latin typeface="Arial"/>
                <a:ea typeface="Arial"/>
                <a:cs typeface="Arial"/>
                <a:sym typeface="Arial"/>
              </a:rPr>
              <a:t>” -- 15:16, 19, 20; 16:25)</a:t>
            </a:r>
            <a:endParaRPr/>
          </a:p>
        </p:txBody>
      </p:sp>
      <p:sp>
        <p:nvSpPr>
          <p:cNvPr id="158" name="Google Shape;158;p4"/>
          <p:cNvSpPr/>
          <p:nvPr/>
        </p:nvSpPr>
        <p:spPr>
          <a:xfrm>
            <a:off x="1000233" y="1981200"/>
            <a:ext cx="169479" cy="3429000"/>
          </a:xfrm>
          <a:prstGeom prst="leftBracket">
            <a:avLst>
              <a:gd fmla="val 173438" name="adj"/>
            </a:avLst>
          </a:prstGeom>
          <a:noFill/>
          <a:ln cap="flat" cmpd="sng" w="9525">
            <a:solidFill>
              <a:schemeClr val="dk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Twentieth Century"/>
              <a:ea typeface="Twentieth Century"/>
              <a:cs typeface="Twentieth Century"/>
              <a:sym typeface="Twentieth Century"/>
            </a:endParaRPr>
          </a:p>
        </p:txBody>
      </p:sp>
      <p:sp>
        <p:nvSpPr>
          <p:cNvPr id="159" name="Google Shape;159;p4"/>
          <p:cNvSpPr/>
          <p:nvPr/>
        </p:nvSpPr>
        <p:spPr>
          <a:xfrm>
            <a:off x="1339193" y="2352675"/>
            <a:ext cx="6908800" cy="2752725"/>
          </a:xfrm>
          <a:prstGeom prst="rect">
            <a:avLst/>
          </a:prstGeom>
          <a:solidFill>
            <a:schemeClr val="accent1"/>
          </a:solidFill>
          <a:ln cap="flat" cmpd="sng" w="9525">
            <a:solidFill>
              <a:schemeClr val="dk1"/>
            </a:solidFill>
            <a:prstDash val="solid"/>
            <a:miter lim="800000"/>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rPr lang="en-US" sz="2800">
                <a:solidFill>
                  <a:srgbClr val="003399"/>
                </a:solidFill>
                <a:latin typeface="Arial"/>
                <a:ea typeface="Arial"/>
                <a:cs typeface="Arial"/>
                <a:sym typeface="Arial"/>
              </a:rPr>
              <a:t>Body</a:t>
            </a:r>
            <a:endParaRPr sz="2800">
              <a:solidFill>
                <a:srgbClr val="003399"/>
              </a:solidFill>
              <a:latin typeface="Arial"/>
              <a:ea typeface="Arial"/>
              <a:cs typeface="Arial"/>
              <a:sym typeface="Arial"/>
            </a:endParaRPr>
          </a:p>
          <a:p>
            <a:pPr indent="0" lvl="0" marL="0" marR="0" rtl="0" algn="l">
              <a:spcBef>
                <a:spcPts val="0"/>
              </a:spcBef>
              <a:spcAft>
                <a:spcPts val="0"/>
              </a:spcAft>
              <a:buNone/>
            </a:pPr>
            <a:r>
              <a:rPr lang="en-US" sz="2400">
                <a:solidFill>
                  <a:schemeClr val="dk1"/>
                </a:solidFill>
                <a:latin typeface="Arial"/>
                <a:ea typeface="Arial"/>
                <a:cs typeface="Arial"/>
                <a:sym typeface="Arial"/>
              </a:rPr>
              <a:t>The </a:t>
            </a:r>
            <a:r>
              <a:rPr lang="en-US" sz="2400">
                <a:solidFill>
                  <a:srgbClr val="990000"/>
                </a:solidFill>
                <a:latin typeface="Arial"/>
                <a:ea typeface="Arial"/>
                <a:cs typeface="Arial"/>
                <a:sym typeface="Arial"/>
              </a:rPr>
              <a:t>gospel </a:t>
            </a:r>
            <a:r>
              <a:rPr lang="en-US" sz="2400">
                <a:solidFill>
                  <a:schemeClr val="dk1"/>
                </a:solidFill>
                <a:latin typeface="Arial"/>
                <a:ea typeface="Arial"/>
                <a:cs typeface="Arial"/>
                <a:sym typeface="Arial"/>
              </a:rPr>
              <a:t>as Paul teaches it</a:t>
            </a:r>
            <a:endParaRPr/>
          </a:p>
          <a:p>
            <a:pPr indent="0" lvl="0" marL="0" marR="0" rtl="0" algn="l">
              <a:spcBef>
                <a:spcPts val="0"/>
              </a:spcBef>
              <a:spcAft>
                <a:spcPts val="0"/>
              </a:spcAft>
              <a:buNone/>
            </a:pPr>
            <a:r>
              <a:rPr lang="en-US" sz="2400">
                <a:solidFill>
                  <a:schemeClr val="dk1"/>
                </a:solidFill>
                <a:latin typeface="Arial"/>
                <a:ea typeface="Arial"/>
                <a:cs typeface="Arial"/>
                <a:sym typeface="Arial"/>
              </a:rPr>
              <a:t>	Its essence:</a:t>
            </a:r>
            <a:endParaRPr sz="2400">
              <a:solidFill>
                <a:schemeClr val="dk1"/>
              </a:solidFill>
              <a:latin typeface="Arial"/>
              <a:ea typeface="Arial"/>
              <a:cs typeface="Arial"/>
              <a:sym typeface="Arial"/>
            </a:endParaRPr>
          </a:p>
          <a:p>
            <a:pPr indent="0" lvl="0" marL="0" marR="0" rtl="0" algn="l">
              <a:spcBef>
                <a:spcPts val="0"/>
              </a:spcBef>
              <a:spcAft>
                <a:spcPts val="0"/>
              </a:spcAft>
              <a:buNone/>
            </a:pPr>
            <a:r>
              <a:rPr lang="en-US" sz="2400">
                <a:solidFill>
                  <a:schemeClr val="dk1"/>
                </a:solidFill>
                <a:latin typeface="Arial"/>
                <a:ea typeface="Arial"/>
                <a:cs typeface="Arial"/>
                <a:sym typeface="Arial"/>
              </a:rPr>
              <a:t>		“the power of God for salvation”</a:t>
            </a:r>
            <a:endParaRPr/>
          </a:p>
          <a:p>
            <a:pPr indent="0" lvl="0" marL="0" marR="0" rtl="0" algn="l">
              <a:spcBef>
                <a:spcPts val="0"/>
              </a:spcBef>
              <a:spcAft>
                <a:spcPts val="0"/>
              </a:spcAft>
              <a:buNone/>
            </a:pPr>
            <a:r>
              <a:rPr lang="en-US" sz="2400">
                <a:solidFill>
                  <a:schemeClr val="dk1"/>
                </a:solidFill>
                <a:latin typeface="Arial"/>
                <a:ea typeface="Arial"/>
                <a:cs typeface="Arial"/>
                <a:sym typeface="Arial"/>
              </a:rPr>
              <a:t>  	Its salvation-historical nature:</a:t>
            </a:r>
            <a:endParaRPr/>
          </a:p>
          <a:p>
            <a:pPr indent="0" lvl="0" marL="0" marR="0" rtl="0" algn="l">
              <a:spcBef>
                <a:spcPts val="0"/>
              </a:spcBef>
              <a:spcAft>
                <a:spcPts val="0"/>
              </a:spcAft>
              <a:buNone/>
            </a:pPr>
            <a:r>
              <a:rPr lang="en-US" sz="2400">
                <a:solidFill>
                  <a:schemeClr val="dk1"/>
                </a:solidFill>
                <a:latin typeface="Arial"/>
                <a:ea typeface="Arial"/>
                <a:cs typeface="Arial"/>
                <a:sym typeface="Arial"/>
              </a:rPr>
              <a:t>		 “for everyone who believes”</a:t>
            </a:r>
            <a:endParaRPr/>
          </a:p>
          <a:p>
            <a:pPr indent="0" lvl="0" marL="0" marR="0" rtl="0" algn="l">
              <a:spcBef>
                <a:spcPts val="0"/>
              </a:spcBef>
              <a:spcAft>
                <a:spcPts val="0"/>
              </a:spcAft>
              <a:buNone/>
            </a:pPr>
            <a:r>
              <a:rPr lang="en-US" sz="2400">
                <a:solidFill>
                  <a:schemeClr val="dk1"/>
                </a:solidFill>
                <a:latin typeface="Arial"/>
                <a:ea typeface="Arial"/>
                <a:cs typeface="Arial"/>
                <a:sym typeface="Arial"/>
              </a:rPr>
              <a:t>  		“Jew first, then the Gentile”</a:t>
            </a:r>
            <a:endParaRPr/>
          </a:p>
        </p:txBody>
      </p:sp>
      <p:sp>
        <p:nvSpPr>
          <p:cNvPr id="160" name="Google Shape;160;p4"/>
          <p:cNvSpPr txBox="1"/>
          <p:nvPr>
            <p:ph idx="11" type="ftr"/>
          </p:nvPr>
        </p:nvSpPr>
        <p:spPr>
          <a:xfrm>
            <a:off x="609600" y="6248206"/>
            <a:ext cx="5421083" cy="365125"/>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r>
              <a:rPr lang="en-US"/>
              <a:t>© Douglas Moo</a:t>
            </a:r>
            <a:endParaRPr/>
          </a:p>
        </p:txBody>
      </p:sp>
    </p:spTree>
  </p:cSld>
  <p:clrMapOvr>
    <a:masterClrMapping/>
  </p:clrMapOvr>
</p:sld>
</file>

<file path=ppt/slides/slide4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97" name="Shape 497"/>
        <p:cNvGrpSpPr/>
        <p:nvPr/>
      </p:nvGrpSpPr>
      <p:grpSpPr>
        <a:xfrm>
          <a:off x="0" y="0"/>
          <a:ext cx="0" cy="0"/>
          <a:chOff x="0" y="0"/>
          <a:chExt cx="0" cy="0"/>
        </a:xfrm>
      </p:grpSpPr>
      <p:sp>
        <p:nvSpPr>
          <p:cNvPr id="498" name="Google Shape;498;p40"/>
          <p:cNvSpPr txBox="1"/>
          <p:nvPr>
            <p:ph type="title"/>
          </p:nvPr>
        </p:nvSpPr>
        <p:spPr>
          <a:xfrm>
            <a:off x="612648" y="228600"/>
            <a:ext cx="8153400" cy="990600"/>
          </a:xfrm>
          <a:prstGeom prst="rect">
            <a:avLst/>
          </a:prstGeom>
          <a:noFill/>
          <a:ln>
            <a:noFill/>
          </a:ln>
        </p:spPr>
        <p:txBody>
          <a:bodyPr anchorCtr="0" anchor="ctr" bIns="45700" lIns="91425" spcFirstLastPara="1" rIns="91425" wrap="square" tIns="45700">
            <a:normAutofit fontScale="90000"/>
          </a:bodyPr>
          <a:lstStyle/>
          <a:p>
            <a:pPr indent="0" lvl="0" marL="0" rtl="0" algn="l">
              <a:spcBef>
                <a:spcPts val="0"/>
              </a:spcBef>
              <a:spcAft>
                <a:spcPts val="0"/>
              </a:spcAft>
              <a:buClr>
                <a:schemeClr val="dk2"/>
              </a:buClr>
              <a:buSzPct val="100000"/>
              <a:buFont typeface="Twentieth Century"/>
              <a:buNone/>
            </a:pPr>
            <a:r>
              <a:rPr b="1" lang="en-US" sz="4400"/>
              <a:t>Contemporary Reassessment</a:t>
            </a:r>
            <a:br>
              <a:rPr lang="en-US"/>
            </a:br>
            <a:endParaRPr/>
          </a:p>
        </p:txBody>
      </p:sp>
      <p:sp>
        <p:nvSpPr>
          <p:cNvPr id="499" name="Google Shape;499;p40"/>
          <p:cNvSpPr txBox="1"/>
          <p:nvPr>
            <p:ph idx="1" type="body"/>
          </p:nvPr>
        </p:nvSpPr>
        <p:spPr>
          <a:xfrm>
            <a:off x="457200" y="1600200"/>
            <a:ext cx="8229600" cy="4572000"/>
          </a:xfrm>
          <a:prstGeom prst="rect">
            <a:avLst/>
          </a:prstGeom>
          <a:noFill/>
          <a:ln>
            <a:noFill/>
          </a:ln>
        </p:spPr>
        <p:txBody>
          <a:bodyPr anchorCtr="0" anchor="t" bIns="45700" lIns="91425" spcFirstLastPara="1" rIns="91425" wrap="square" tIns="45700">
            <a:normAutofit fontScale="92500" lnSpcReduction="10000"/>
          </a:bodyPr>
          <a:lstStyle/>
          <a:p>
            <a:pPr indent="-320059" lvl="0" marL="320040" rtl="0" algn="l">
              <a:spcBef>
                <a:spcPts val="0"/>
              </a:spcBef>
              <a:spcAft>
                <a:spcPts val="0"/>
              </a:spcAft>
              <a:buSzPct val="59999"/>
              <a:buChar char="◻"/>
            </a:pPr>
            <a:r>
              <a:rPr lang="en-US"/>
              <a:t>Academic: The “New Perspective on Paul”</a:t>
            </a:r>
            <a:br>
              <a:rPr lang="en-US"/>
            </a:br>
            <a:r>
              <a:rPr lang="en-US"/>
              <a:t>	</a:t>
            </a:r>
            <a:r>
              <a:rPr lang="en-US" sz="2600"/>
              <a:t> </a:t>
            </a:r>
            <a:r>
              <a:rPr lang="en-US" sz="2200"/>
              <a:t>J. Dunn; N. T.  Wright</a:t>
            </a:r>
            <a:endParaRPr/>
          </a:p>
          <a:p>
            <a:pPr indent="-320040" lvl="0" marL="320040" rtl="0" algn="l">
              <a:spcBef>
                <a:spcPts val="700"/>
              </a:spcBef>
              <a:spcAft>
                <a:spcPts val="0"/>
              </a:spcAft>
              <a:buSzPct val="59999"/>
              <a:buNone/>
            </a:pPr>
            <a:r>
              <a:t/>
            </a:r>
            <a:endParaRPr/>
          </a:p>
          <a:p>
            <a:pPr indent="-320059" lvl="0" marL="320040" rtl="0" algn="l">
              <a:spcBef>
                <a:spcPts val="700"/>
              </a:spcBef>
              <a:spcAft>
                <a:spcPts val="0"/>
              </a:spcAft>
              <a:buSzPct val="59999"/>
              <a:buChar char="◻"/>
            </a:pPr>
            <a:r>
              <a:rPr lang="en-US"/>
              <a:t>Ecclesiological: Ecumenical Dialogue</a:t>
            </a:r>
            <a:br>
              <a:rPr lang="en-US"/>
            </a:br>
            <a:r>
              <a:rPr lang="en-US"/>
              <a:t>     </a:t>
            </a:r>
            <a:r>
              <a:rPr lang="en-US" sz="2200"/>
              <a:t>e.g., M. Noll &amp; C. Nystrom: </a:t>
            </a:r>
            <a:r>
              <a:rPr i="1" lang="en-US" sz="2200"/>
              <a:t>Is the Reformation Over?</a:t>
            </a:r>
            <a:endParaRPr/>
          </a:p>
          <a:p>
            <a:pPr indent="-217855" lvl="0" marL="320040" rtl="0" algn="l">
              <a:spcBef>
                <a:spcPts val="700"/>
              </a:spcBef>
              <a:spcAft>
                <a:spcPts val="0"/>
              </a:spcAft>
              <a:buSzPct val="59999"/>
              <a:buNone/>
            </a:pPr>
            <a:r>
              <a:t/>
            </a:r>
            <a:endParaRPr i="1"/>
          </a:p>
          <a:p>
            <a:pPr indent="-320059" lvl="0" marL="320040" rtl="0" algn="l">
              <a:spcBef>
                <a:spcPts val="700"/>
              </a:spcBef>
              <a:spcAft>
                <a:spcPts val="0"/>
              </a:spcAft>
              <a:buSzPct val="59999"/>
              <a:buChar char="◻"/>
            </a:pPr>
            <a:r>
              <a:rPr lang="en-US"/>
              <a:t>Cultural: Distaste for Doctrine</a:t>
            </a:r>
            <a:endParaRPr/>
          </a:p>
          <a:p>
            <a:pPr indent="-320040" lvl="0" marL="320040" rtl="0" algn="l">
              <a:spcBef>
                <a:spcPts val="700"/>
              </a:spcBef>
              <a:spcAft>
                <a:spcPts val="0"/>
              </a:spcAft>
              <a:buSzPct val="59999"/>
              <a:buNone/>
            </a:pPr>
            <a:r>
              <a:t/>
            </a:r>
            <a:endParaRPr/>
          </a:p>
          <a:p>
            <a:pPr indent="-320059" lvl="0" marL="320040" rtl="0" algn="l">
              <a:spcBef>
                <a:spcPts val="700"/>
              </a:spcBef>
              <a:spcAft>
                <a:spcPts val="0"/>
              </a:spcAft>
              <a:buSzPct val="59999"/>
              <a:buChar char="◻"/>
            </a:pPr>
            <a:r>
              <a:rPr lang="en-US"/>
              <a:t>Practical: Christian lifestyle</a:t>
            </a:r>
            <a:br>
              <a:rPr lang="en-US"/>
            </a:br>
            <a:endParaRPr/>
          </a:p>
        </p:txBody>
      </p:sp>
      <p:sp>
        <p:nvSpPr>
          <p:cNvPr id="500" name="Google Shape;500;p40"/>
          <p:cNvSpPr txBox="1"/>
          <p:nvPr>
            <p:ph idx="11" type="ftr"/>
          </p:nvPr>
        </p:nvSpPr>
        <p:spPr>
          <a:xfrm>
            <a:off x="609600" y="6248206"/>
            <a:ext cx="5421083" cy="365125"/>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r>
              <a:rPr lang="en-US"/>
              <a:t>© Douglas Moo</a:t>
            </a:r>
            <a:endParaRPr/>
          </a:p>
        </p:txBody>
      </p:sp>
    </p:spTree>
  </p:cSld>
  <p:clrMapOvr>
    <a:masterClrMapping/>
  </p:clrMapOvr>
</p:sld>
</file>

<file path=ppt/slides/slide4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04" name="Shape 504"/>
        <p:cNvGrpSpPr/>
        <p:nvPr/>
      </p:nvGrpSpPr>
      <p:grpSpPr>
        <a:xfrm>
          <a:off x="0" y="0"/>
          <a:ext cx="0" cy="0"/>
          <a:chOff x="0" y="0"/>
          <a:chExt cx="0" cy="0"/>
        </a:xfrm>
      </p:grpSpPr>
      <p:sp>
        <p:nvSpPr>
          <p:cNvPr id="505" name="Google Shape;505;p41"/>
          <p:cNvSpPr txBox="1"/>
          <p:nvPr>
            <p:ph type="title"/>
          </p:nvPr>
        </p:nvSpPr>
        <p:spPr>
          <a:xfrm>
            <a:off x="612648" y="228600"/>
            <a:ext cx="8153400" cy="990600"/>
          </a:xfrm>
          <a:prstGeom prst="rect">
            <a:avLst/>
          </a:prstGeom>
          <a:noFill/>
          <a:ln>
            <a:noFill/>
          </a:ln>
        </p:spPr>
        <p:txBody>
          <a:bodyPr anchorCtr="0" anchor="ctr" bIns="45700" lIns="91425" spcFirstLastPara="1" rIns="91425" wrap="square" tIns="45700">
            <a:normAutofit fontScale="90000"/>
          </a:bodyPr>
          <a:lstStyle/>
          <a:p>
            <a:pPr indent="0" lvl="0" marL="0" rtl="0" algn="l">
              <a:spcBef>
                <a:spcPts val="0"/>
              </a:spcBef>
              <a:spcAft>
                <a:spcPts val="0"/>
              </a:spcAft>
              <a:buClr>
                <a:schemeClr val="dk2"/>
              </a:buClr>
              <a:buSzPct val="122222"/>
              <a:buFont typeface="Twentieth Century"/>
              <a:buNone/>
            </a:pPr>
            <a:r>
              <a:rPr b="1" lang="en-US"/>
              <a:t>The Contemporary  Reassessment:</a:t>
            </a:r>
            <a:br>
              <a:rPr b="1" lang="en-US"/>
            </a:br>
            <a:r>
              <a:rPr b="1" lang="en-US"/>
              <a:t>   </a:t>
            </a:r>
            <a:r>
              <a:rPr b="1" lang="en-US" sz="3600"/>
              <a:t>Softening Reformation Antitheses</a:t>
            </a:r>
            <a:endParaRPr b="1" sz="3600"/>
          </a:p>
        </p:txBody>
      </p:sp>
      <p:sp>
        <p:nvSpPr>
          <p:cNvPr id="506" name="Google Shape;506;p41"/>
          <p:cNvSpPr txBox="1"/>
          <p:nvPr>
            <p:ph idx="1" type="body"/>
          </p:nvPr>
        </p:nvSpPr>
        <p:spPr>
          <a:xfrm>
            <a:off x="612648" y="1600200"/>
            <a:ext cx="8153400" cy="4495800"/>
          </a:xfrm>
          <a:prstGeom prst="rect">
            <a:avLst/>
          </a:prstGeom>
          <a:noFill/>
          <a:ln>
            <a:noFill/>
          </a:ln>
        </p:spPr>
        <p:txBody>
          <a:bodyPr anchorCtr="0" anchor="t" bIns="45700" lIns="91425" spcFirstLastPara="1" rIns="91425" wrap="square" tIns="45700">
            <a:normAutofit/>
          </a:bodyPr>
          <a:lstStyle/>
          <a:p>
            <a:pPr indent="-320040" lvl="0" marL="320040" rtl="0" algn="l">
              <a:spcBef>
                <a:spcPts val="0"/>
              </a:spcBef>
              <a:spcAft>
                <a:spcPts val="0"/>
              </a:spcAft>
              <a:buSzPts val="1200"/>
              <a:buNone/>
            </a:pPr>
            <a:r>
              <a:t/>
            </a:r>
            <a:endParaRPr sz="2000"/>
          </a:p>
          <a:p>
            <a:pPr indent="-320040" lvl="0" marL="320040" rtl="0" algn="l">
              <a:spcBef>
                <a:spcPts val="700"/>
              </a:spcBef>
              <a:spcAft>
                <a:spcPts val="0"/>
              </a:spcAft>
              <a:buSzPts val="1740"/>
              <a:buNone/>
            </a:pPr>
            <a:r>
              <a:t/>
            </a:r>
            <a:endParaRPr/>
          </a:p>
          <a:p>
            <a:pPr indent="-320040" lvl="0" marL="320040" rtl="0" algn="l">
              <a:spcBef>
                <a:spcPts val="700"/>
              </a:spcBef>
              <a:spcAft>
                <a:spcPts val="0"/>
              </a:spcAft>
              <a:buSzPts val="1740"/>
              <a:buNone/>
            </a:pPr>
            <a:r>
              <a:t/>
            </a:r>
            <a:endParaRPr/>
          </a:p>
          <a:p>
            <a:pPr indent="-320040" lvl="0" marL="320040" rtl="0" algn="l">
              <a:spcBef>
                <a:spcPts val="700"/>
              </a:spcBef>
              <a:spcAft>
                <a:spcPts val="0"/>
              </a:spcAft>
              <a:buSzPts val="1740"/>
              <a:buNone/>
            </a:pPr>
            <a:r>
              <a:t/>
            </a:r>
            <a:endParaRPr/>
          </a:p>
          <a:p>
            <a:pPr indent="-320040" lvl="0" marL="320040" rtl="0" algn="l">
              <a:spcBef>
                <a:spcPts val="700"/>
              </a:spcBef>
              <a:spcAft>
                <a:spcPts val="0"/>
              </a:spcAft>
              <a:buSzPts val="1740"/>
              <a:buNone/>
            </a:pPr>
            <a:r>
              <a:t/>
            </a:r>
            <a:endParaRPr/>
          </a:p>
        </p:txBody>
      </p:sp>
      <p:sp>
        <p:nvSpPr>
          <p:cNvPr id="507" name="Google Shape;507;p41"/>
          <p:cNvSpPr/>
          <p:nvPr/>
        </p:nvSpPr>
        <p:spPr>
          <a:xfrm>
            <a:off x="685800" y="2133600"/>
            <a:ext cx="1981200" cy="1676400"/>
          </a:xfrm>
          <a:prstGeom prst="ellipse">
            <a:avLst/>
          </a:prstGeom>
          <a:solidFill>
            <a:schemeClr val="accent1"/>
          </a:solidFill>
          <a:ln cap="flat" cmpd="sng" w="19050">
            <a:solidFill>
              <a:srgbClr val="6C8499"/>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rPr b="1" lang="en-US" sz="2800">
                <a:latin typeface="Twentieth Century"/>
                <a:ea typeface="Twentieth Century"/>
                <a:cs typeface="Twentieth Century"/>
                <a:sym typeface="Twentieth Century"/>
              </a:rPr>
              <a:t>Faith</a:t>
            </a:r>
            <a:endParaRPr b="1" sz="2800">
              <a:latin typeface="Twentieth Century"/>
              <a:ea typeface="Twentieth Century"/>
              <a:cs typeface="Twentieth Century"/>
              <a:sym typeface="Twentieth Century"/>
            </a:endParaRPr>
          </a:p>
        </p:txBody>
      </p:sp>
      <p:sp>
        <p:nvSpPr>
          <p:cNvPr id="508" name="Google Shape;508;p41"/>
          <p:cNvSpPr/>
          <p:nvPr/>
        </p:nvSpPr>
        <p:spPr>
          <a:xfrm>
            <a:off x="3124200" y="2133600"/>
            <a:ext cx="1981200" cy="1676400"/>
          </a:xfrm>
          <a:prstGeom prst="ellipse">
            <a:avLst/>
          </a:prstGeom>
          <a:solidFill>
            <a:schemeClr val="accent2"/>
          </a:solidFill>
          <a:ln cap="flat" cmpd="sng" w="19050">
            <a:solidFill>
              <a:schemeClr val="accent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rPr b="1" lang="en-US" sz="2800">
                <a:solidFill>
                  <a:schemeClr val="accent1"/>
                </a:solidFill>
                <a:latin typeface="Twentieth Century"/>
                <a:ea typeface="Twentieth Century"/>
                <a:cs typeface="Twentieth Century"/>
                <a:sym typeface="Twentieth Century"/>
              </a:rPr>
              <a:t>Works</a:t>
            </a:r>
            <a:endParaRPr b="1" sz="2800">
              <a:solidFill>
                <a:schemeClr val="accent1"/>
              </a:solidFill>
              <a:latin typeface="Twentieth Century"/>
              <a:ea typeface="Twentieth Century"/>
              <a:cs typeface="Twentieth Century"/>
              <a:sym typeface="Twentieth Century"/>
            </a:endParaRPr>
          </a:p>
        </p:txBody>
      </p:sp>
      <p:sp>
        <p:nvSpPr>
          <p:cNvPr id="509" name="Google Shape;509;p41"/>
          <p:cNvSpPr/>
          <p:nvPr/>
        </p:nvSpPr>
        <p:spPr>
          <a:xfrm>
            <a:off x="2667000" y="2819400"/>
            <a:ext cx="457200" cy="228600"/>
          </a:xfrm>
          <a:prstGeom prst="rightArrow">
            <a:avLst>
              <a:gd fmla="val 50000" name="adj1"/>
              <a:gd fmla="val 50000" name="adj2"/>
            </a:avLst>
          </a:prstGeom>
          <a:solidFill>
            <a:schemeClr val="accent2"/>
          </a:solidFill>
          <a:ln cap="flat" cmpd="sng" w="19050">
            <a:solidFill>
              <a:srgbClr val="6C8499"/>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accent2"/>
              </a:solidFill>
              <a:latin typeface="Twentieth Century"/>
              <a:ea typeface="Twentieth Century"/>
              <a:cs typeface="Twentieth Century"/>
              <a:sym typeface="Twentieth Century"/>
            </a:endParaRPr>
          </a:p>
        </p:txBody>
      </p:sp>
      <p:sp>
        <p:nvSpPr>
          <p:cNvPr id="510" name="Google Shape;510;p41"/>
          <p:cNvSpPr/>
          <p:nvPr/>
        </p:nvSpPr>
        <p:spPr>
          <a:xfrm>
            <a:off x="5334000" y="2133600"/>
            <a:ext cx="1981200" cy="1676400"/>
          </a:xfrm>
          <a:prstGeom prst="ellipse">
            <a:avLst/>
          </a:prstGeom>
          <a:solidFill>
            <a:schemeClr val="accent1"/>
          </a:solidFill>
          <a:ln cap="flat" cmpd="sng" w="19050">
            <a:solidFill>
              <a:srgbClr val="6C8499"/>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rPr b="1" lang="en-US" sz="2800">
                <a:latin typeface="Twentieth Century"/>
                <a:ea typeface="Twentieth Century"/>
                <a:cs typeface="Twentieth Century"/>
                <a:sym typeface="Twentieth Century"/>
              </a:rPr>
              <a:t>Faith</a:t>
            </a:r>
            <a:endParaRPr b="1" sz="2800">
              <a:latin typeface="Twentieth Century"/>
              <a:ea typeface="Twentieth Century"/>
              <a:cs typeface="Twentieth Century"/>
              <a:sym typeface="Twentieth Century"/>
            </a:endParaRPr>
          </a:p>
        </p:txBody>
      </p:sp>
      <p:sp>
        <p:nvSpPr>
          <p:cNvPr id="511" name="Google Shape;511;p41"/>
          <p:cNvSpPr/>
          <p:nvPr/>
        </p:nvSpPr>
        <p:spPr>
          <a:xfrm>
            <a:off x="6781800" y="2133600"/>
            <a:ext cx="1981200" cy="1676400"/>
          </a:xfrm>
          <a:prstGeom prst="ellipse">
            <a:avLst/>
          </a:prstGeom>
          <a:solidFill>
            <a:schemeClr val="accent2"/>
          </a:solidFill>
          <a:ln cap="flat" cmpd="sng" w="19050">
            <a:solidFill>
              <a:schemeClr val="accent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rPr b="1" lang="en-US" sz="2800">
                <a:solidFill>
                  <a:schemeClr val="accent1"/>
                </a:solidFill>
                <a:latin typeface="Twentieth Century"/>
                <a:ea typeface="Twentieth Century"/>
                <a:cs typeface="Twentieth Century"/>
                <a:sym typeface="Twentieth Century"/>
              </a:rPr>
              <a:t>Works</a:t>
            </a:r>
            <a:endParaRPr b="1" sz="2800">
              <a:solidFill>
                <a:schemeClr val="accent1"/>
              </a:solidFill>
              <a:latin typeface="Twentieth Century"/>
              <a:ea typeface="Twentieth Century"/>
              <a:cs typeface="Twentieth Century"/>
              <a:sym typeface="Twentieth Century"/>
            </a:endParaRPr>
          </a:p>
        </p:txBody>
      </p:sp>
      <p:sp>
        <p:nvSpPr>
          <p:cNvPr id="512" name="Google Shape;512;p41"/>
          <p:cNvSpPr/>
          <p:nvPr/>
        </p:nvSpPr>
        <p:spPr>
          <a:xfrm>
            <a:off x="685800" y="4114800"/>
            <a:ext cx="3810000" cy="914400"/>
          </a:xfrm>
          <a:prstGeom prst="ellipse">
            <a:avLst/>
          </a:prstGeom>
          <a:solidFill>
            <a:schemeClr val="accent1"/>
          </a:solidFill>
          <a:ln cap="flat" cmpd="sng" w="19050">
            <a:solidFill>
              <a:srgbClr val="6C8499"/>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rPr b="1" lang="en-US" sz="2800">
                <a:latin typeface="Twentieth Century"/>
                <a:ea typeface="Twentieth Century"/>
                <a:cs typeface="Twentieth Century"/>
                <a:sym typeface="Twentieth Century"/>
              </a:rPr>
              <a:t>Justification</a:t>
            </a:r>
            <a:endParaRPr b="1" sz="2800">
              <a:latin typeface="Twentieth Century"/>
              <a:ea typeface="Twentieth Century"/>
              <a:cs typeface="Twentieth Century"/>
              <a:sym typeface="Twentieth Century"/>
            </a:endParaRPr>
          </a:p>
        </p:txBody>
      </p:sp>
      <p:sp>
        <p:nvSpPr>
          <p:cNvPr id="513" name="Google Shape;513;p41"/>
          <p:cNvSpPr/>
          <p:nvPr/>
        </p:nvSpPr>
        <p:spPr>
          <a:xfrm>
            <a:off x="762000" y="5486400"/>
            <a:ext cx="3810000" cy="914400"/>
          </a:xfrm>
          <a:prstGeom prst="ellipse">
            <a:avLst/>
          </a:prstGeom>
          <a:solidFill>
            <a:schemeClr val="accent2"/>
          </a:solidFill>
          <a:ln cap="flat" cmpd="sng" w="19050">
            <a:solidFill>
              <a:srgbClr val="6C8499"/>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rPr b="1" lang="en-US" sz="2800">
                <a:solidFill>
                  <a:schemeClr val="accent1"/>
                </a:solidFill>
                <a:latin typeface="Twentieth Century"/>
                <a:ea typeface="Twentieth Century"/>
                <a:cs typeface="Twentieth Century"/>
                <a:sym typeface="Twentieth Century"/>
              </a:rPr>
              <a:t>Sanctification</a:t>
            </a:r>
            <a:endParaRPr b="1" sz="2800">
              <a:solidFill>
                <a:schemeClr val="accent1"/>
              </a:solidFill>
              <a:latin typeface="Twentieth Century"/>
              <a:ea typeface="Twentieth Century"/>
              <a:cs typeface="Twentieth Century"/>
              <a:sym typeface="Twentieth Century"/>
            </a:endParaRPr>
          </a:p>
        </p:txBody>
      </p:sp>
      <p:sp>
        <p:nvSpPr>
          <p:cNvPr id="514" name="Google Shape;514;p41"/>
          <p:cNvSpPr/>
          <p:nvPr/>
        </p:nvSpPr>
        <p:spPr>
          <a:xfrm>
            <a:off x="2514600" y="5105400"/>
            <a:ext cx="304800" cy="381000"/>
          </a:xfrm>
          <a:prstGeom prst="downArrow">
            <a:avLst>
              <a:gd fmla="val 50000" name="adj1"/>
              <a:gd fmla="val 50000" name="adj2"/>
            </a:avLst>
          </a:prstGeom>
          <a:solidFill>
            <a:schemeClr val="accent1"/>
          </a:solidFill>
          <a:ln cap="flat" cmpd="sng" w="19050">
            <a:solidFill>
              <a:srgbClr val="6C8499"/>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Twentieth Century"/>
              <a:ea typeface="Twentieth Century"/>
              <a:cs typeface="Twentieth Century"/>
              <a:sym typeface="Twentieth Century"/>
            </a:endParaRPr>
          </a:p>
        </p:txBody>
      </p:sp>
      <p:sp>
        <p:nvSpPr>
          <p:cNvPr id="515" name="Google Shape;515;p41"/>
          <p:cNvSpPr/>
          <p:nvPr/>
        </p:nvSpPr>
        <p:spPr>
          <a:xfrm>
            <a:off x="5029200" y="4572000"/>
            <a:ext cx="3810000" cy="914400"/>
          </a:xfrm>
          <a:prstGeom prst="ellipse">
            <a:avLst/>
          </a:prstGeom>
          <a:solidFill>
            <a:schemeClr val="accent1"/>
          </a:solidFill>
          <a:ln cap="flat" cmpd="sng" w="19050">
            <a:solidFill>
              <a:srgbClr val="6C8499"/>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rPr b="1" lang="en-US" sz="2800">
                <a:latin typeface="Twentieth Century"/>
                <a:ea typeface="Twentieth Century"/>
                <a:cs typeface="Twentieth Century"/>
                <a:sym typeface="Twentieth Century"/>
              </a:rPr>
              <a:t>Justification</a:t>
            </a:r>
            <a:endParaRPr b="1" sz="2800">
              <a:latin typeface="Twentieth Century"/>
              <a:ea typeface="Twentieth Century"/>
              <a:cs typeface="Twentieth Century"/>
              <a:sym typeface="Twentieth Century"/>
            </a:endParaRPr>
          </a:p>
        </p:txBody>
      </p:sp>
      <p:sp>
        <p:nvSpPr>
          <p:cNvPr id="516" name="Google Shape;516;p41"/>
          <p:cNvSpPr/>
          <p:nvPr/>
        </p:nvSpPr>
        <p:spPr>
          <a:xfrm>
            <a:off x="5029200" y="5257800"/>
            <a:ext cx="3810000" cy="914400"/>
          </a:xfrm>
          <a:prstGeom prst="ellipse">
            <a:avLst/>
          </a:prstGeom>
          <a:solidFill>
            <a:schemeClr val="accent2"/>
          </a:solidFill>
          <a:ln cap="flat" cmpd="sng" w="19050">
            <a:solidFill>
              <a:srgbClr val="6C8499"/>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rPr b="1" lang="en-US" sz="2800">
                <a:solidFill>
                  <a:schemeClr val="accent1"/>
                </a:solidFill>
                <a:latin typeface="Twentieth Century"/>
                <a:ea typeface="Twentieth Century"/>
                <a:cs typeface="Twentieth Century"/>
                <a:sym typeface="Twentieth Century"/>
              </a:rPr>
              <a:t>Sanctification</a:t>
            </a:r>
            <a:endParaRPr b="1" sz="2800">
              <a:solidFill>
                <a:schemeClr val="accent1"/>
              </a:solidFill>
              <a:latin typeface="Twentieth Century"/>
              <a:ea typeface="Twentieth Century"/>
              <a:cs typeface="Twentieth Century"/>
              <a:sym typeface="Twentieth Century"/>
            </a:endParaRPr>
          </a:p>
        </p:txBody>
      </p:sp>
      <p:cxnSp>
        <p:nvCxnSpPr>
          <p:cNvPr id="517" name="Google Shape;517;p41"/>
          <p:cNvCxnSpPr/>
          <p:nvPr/>
        </p:nvCxnSpPr>
        <p:spPr>
          <a:xfrm>
            <a:off x="457200" y="3962400"/>
            <a:ext cx="8458200" cy="1588"/>
          </a:xfrm>
          <a:prstGeom prst="straightConnector1">
            <a:avLst/>
          </a:prstGeom>
          <a:noFill/>
          <a:ln cap="flat" cmpd="sng" w="10000">
            <a:solidFill>
              <a:schemeClr val="accent4"/>
            </a:solidFill>
            <a:prstDash val="solid"/>
            <a:round/>
            <a:headEnd len="sm" w="sm" type="none"/>
            <a:tailEnd len="sm" w="sm" type="none"/>
          </a:ln>
        </p:spPr>
      </p:cxnSp>
      <p:sp>
        <p:nvSpPr>
          <p:cNvPr id="518" name="Google Shape;518;p41"/>
          <p:cNvSpPr txBox="1"/>
          <p:nvPr>
            <p:ph idx="11" type="ftr"/>
          </p:nvPr>
        </p:nvSpPr>
        <p:spPr>
          <a:xfrm>
            <a:off x="609600" y="6248206"/>
            <a:ext cx="5421083" cy="365125"/>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r>
              <a:rPr lang="en-US"/>
              <a:t>© Douglas Moo</a:t>
            </a:r>
            <a:endParaRPr/>
          </a:p>
        </p:txBody>
      </p:sp>
    </p:spTree>
  </p:cSld>
  <p:clrMapOvr>
    <a:masterClrMapping/>
  </p:clrMapOvr>
</p:sld>
</file>

<file path=ppt/slides/slide4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22" name="Shape 522"/>
        <p:cNvGrpSpPr/>
        <p:nvPr/>
      </p:nvGrpSpPr>
      <p:grpSpPr>
        <a:xfrm>
          <a:off x="0" y="0"/>
          <a:ext cx="0" cy="0"/>
          <a:chOff x="0" y="0"/>
          <a:chExt cx="0" cy="0"/>
        </a:xfrm>
      </p:grpSpPr>
      <p:sp>
        <p:nvSpPr>
          <p:cNvPr id="523" name="Google Shape;523;p42"/>
          <p:cNvSpPr txBox="1"/>
          <p:nvPr>
            <p:ph type="title"/>
          </p:nvPr>
        </p:nvSpPr>
        <p:spPr>
          <a:xfrm>
            <a:off x="612648" y="228600"/>
            <a:ext cx="8153400" cy="990600"/>
          </a:xfrm>
          <a:prstGeom prst="rect">
            <a:avLst/>
          </a:prstGeom>
          <a:noFill/>
          <a:ln>
            <a:noFill/>
          </a:ln>
        </p:spPr>
        <p:txBody>
          <a:bodyPr anchorCtr="0" anchor="ctr" bIns="45700" lIns="91425" spcFirstLastPara="1" rIns="91425" wrap="square" tIns="45700">
            <a:normAutofit/>
          </a:bodyPr>
          <a:lstStyle/>
          <a:p>
            <a:pPr indent="0" lvl="0" marL="0" rtl="0" algn="l">
              <a:spcBef>
                <a:spcPts val="0"/>
              </a:spcBef>
              <a:spcAft>
                <a:spcPts val="0"/>
              </a:spcAft>
              <a:buClr>
                <a:schemeClr val="dk2"/>
              </a:buClr>
              <a:buSzPts val="4400"/>
              <a:buFont typeface="Twentieth Century"/>
              <a:buNone/>
            </a:pPr>
            <a:r>
              <a:rPr b="1" lang="en-US"/>
              <a:t>The Key Questions</a:t>
            </a:r>
            <a:endParaRPr/>
          </a:p>
        </p:txBody>
      </p:sp>
      <p:sp>
        <p:nvSpPr>
          <p:cNvPr id="524" name="Google Shape;524;p42"/>
          <p:cNvSpPr txBox="1"/>
          <p:nvPr>
            <p:ph idx="1" type="body"/>
          </p:nvPr>
        </p:nvSpPr>
        <p:spPr>
          <a:xfrm>
            <a:off x="457200" y="1676400"/>
            <a:ext cx="8229600" cy="4778408"/>
          </a:xfrm>
          <a:prstGeom prst="rect">
            <a:avLst/>
          </a:prstGeom>
          <a:noFill/>
          <a:ln>
            <a:noFill/>
          </a:ln>
        </p:spPr>
        <p:txBody>
          <a:bodyPr anchorCtr="0" anchor="t" bIns="45700" lIns="91425" spcFirstLastPara="1" rIns="91425" wrap="square" tIns="45700">
            <a:normAutofit/>
          </a:bodyPr>
          <a:lstStyle/>
          <a:p>
            <a:pPr indent="-488696" lvl="0" marL="488696" rtl="0" algn="l">
              <a:spcBef>
                <a:spcPts val="0"/>
              </a:spcBef>
              <a:spcAft>
                <a:spcPts val="0"/>
              </a:spcAft>
              <a:buSzPts val="2160"/>
              <a:buChar char="◻"/>
            </a:pPr>
            <a:r>
              <a:rPr lang="en-US" sz="3600"/>
              <a:t>What does justification </a:t>
            </a:r>
            <a:r>
              <a:rPr b="1" lang="en-US" sz="3600">
                <a:solidFill>
                  <a:schemeClr val="accent2"/>
                </a:solidFill>
              </a:rPr>
              <a:t>mean?</a:t>
            </a:r>
            <a:endParaRPr sz="3600"/>
          </a:p>
          <a:p>
            <a:pPr indent="-514350" lvl="4" marL="1640840" rtl="0" algn="l">
              <a:spcBef>
                <a:spcPts val="400"/>
              </a:spcBef>
              <a:spcAft>
                <a:spcPts val="0"/>
              </a:spcAft>
              <a:buSzPts val="1625"/>
              <a:buChar char="■"/>
            </a:pPr>
            <a:r>
              <a:rPr lang="en-US" sz="2500"/>
              <a:t>“Forensic” declaration only</a:t>
            </a:r>
            <a:endParaRPr/>
          </a:p>
          <a:p>
            <a:pPr indent="-514350" lvl="4" marL="1640840" rtl="0" algn="l">
              <a:spcBef>
                <a:spcPts val="400"/>
              </a:spcBef>
              <a:spcAft>
                <a:spcPts val="0"/>
              </a:spcAft>
              <a:buSzPts val="1625"/>
              <a:buNone/>
            </a:pPr>
            <a:r>
              <a:rPr lang="en-US" sz="2500"/>
              <a:t>		    justification leads to sanctification</a:t>
            </a:r>
            <a:endParaRPr/>
          </a:p>
          <a:p>
            <a:pPr indent="-514350" lvl="4" marL="1640840" rtl="0" algn="l">
              <a:spcBef>
                <a:spcPts val="400"/>
              </a:spcBef>
              <a:spcAft>
                <a:spcPts val="0"/>
              </a:spcAft>
              <a:buSzPts val="1625"/>
              <a:buChar char="■"/>
            </a:pPr>
            <a:r>
              <a:rPr lang="en-US" sz="2500"/>
              <a:t>Forensic + Transformation    </a:t>
            </a:r>
            <a:endParaRPr/>
          </a:p>
          <a:p>
            <a:pPr indent="-514350" lvl="4" marL="1640840" rtl="0" algn="l">
              <a:spcBef>
                <a:spcPts val="400"/>
              </a:spcBef>
              <a:spcAft>
                <a:spcPts val="0"/>
              </a:spcAft>
              <a:buSzPts val="1625"/>
              <a:buNone/>
            </a:pPr>
            <a:r>
              <a:rPr lang="en-US" sz="2500"/>
              <a:t>             justification includes sanctification</a:t>
            </a:r>
            <a:endParaRPr/>
          </a:p>
          <a:p>
            <a:pPr indent="-488696" lvl="0" marL="488696" rtl="0" algn="l">
              <a:spcBef>
                <a:spcPts val="700"/>
              </a:spcBef>
              <a:spcAft>
                <a:spcPts val="0"/>
              </a:spcAft>
              <a:buSzPts val="2160"/>
              <a:buChar char="◻"/>
            </a:pPr>
            <a:r>
              <a:rPr lang="en-US" sz="3600"/>
              <a:t>What is the </a:t>
            </a:r>
            <a:r>
              <a:rPr b="1" lang="en-US" sz="3600">
                <a:solidFill>
                  <a:schemeClr val="accent2"/>
                </a:solidFill>
              </a:rPr>
              <a:t>basis</a:t>
            </a:r>
            <a:r>
              <a:rPr lang="en-US" sz="3600"/>
              <a:t> of justification?</a:t>
            </a:r>
            <a:endParaRPr/>
          </a:p>
          <a:p>
            <a:pPr indent="-514350" lvl="4" marL="1640840" rtl="0" algn="l">
              <a:spcBef>
                <a:spcPts val="400"/>
              </a:spcBef>
              <a:spcAft>
                <a:spcPts val="0"/>
              </a:spcAft>
              <a:buSzPts val="1625"/>
              <a:buChar char="■"/>
            </a:pPr>
            <a:r>
              <a:rPr lang="en-US" sz="2500"/>
              <a:t>The (active and passive?) righteousness of Christ imputed to believers (an “alien” righteousness)</a:t>
            </a:r>
            <a:endParaRPr/>
          </a:p>
          <a:p>
            <a:pPr indent="-514350" lvl="4" marL="1640840" rtl="0" algn="l">
              <a:spcBef>
                <a:spcPts val="400"/>
              </a:spcBef>
              <a:spcAft>
                <a:spcPts val="0"/>
              </a:spcAft>
              <a:buSzPts val="1625"/>
              <a:buChar char="■"/>
            </a:pPr>
            <a:r>
              <a:rPr lang="en-US" sz="2500"/>
              <a:t>Faith</a:t>
            </a:r>
            <a:endParaRPr/>
          </a:p>
        </p:txBody>
      </p:sp>
      <p:sp>
        <p:nvSpPr>
          <p:cNvPr id="525" name="Google Shape;525;p42"/>
          <p:cNvSpPr txBox="1"/>
          <p:nvPr>
            <p:ph idx="11" type="ftr"/>
          </p:nvPr>
        </p:nvSpPr>
        <p:spPr>
          <a:xfrm>
            <a:off x="609600" y="6248206"/>
            <a:ext cx="5421083" cy="365125"/>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r>
              <a:rPr lang="en-US"/>
              <a:t>© Douglas Moo</a:t>
            </a:r>
            <a:endParaRPr/>
          </a:p>
        </p:txBody>
      </p:sp>
    </p:spTree>
  </p:cSld>
  <p:clrMapOvr>
    <a:masterClrMapping/>
  </p:clrMapOvr>
</p:sld>
</file>

<file path=ppt/slides/slide4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29" name="Shape 529"/>
        <p:cNvGrpSpPr/>
        <p:nvPr/>
      </p:nvGrpSpPr>
      <p:grpSpPr>
        <a:xfrm>
          <a:off x="0" y="0"/>
          <a:ext cx="0" cy="0"/>
          <a:chOff x="0" y="0"/>
          <a:chExt cx="0" cy="0"/>
        </a:xfrm>
      </p:grpSpPr>
      <p:sp>
        <p:nvSpPr>
          <p:cNvPr id="530" name="Google Shape;530;p43"/>
          <p:cNvSpPr txBox="1"/>
          <p:nvPr>
            <p:ph type="title"/>
          </p:nvPr>
        </p:nvSpPr>
        <p:spPr>
          <a:xfrm>
            <a:off x="612648" y="228600"/>
            <a:ext cx="8153400" cy="990600"/>
          </a:xfrm>
          <a:prstGeom prst="rect">
            <a:avLst/>
          </a:prstGeom>
          <a:noFill/>
          <a:ln>
            <a:noFill/>
          </a:ln>
        </p:spPr>
        <p:txBody>
          <a:bodyPr anchorCtr="0" anchor="ctr" bIns="45700" lIns="91425" spcFirstLastPara="1" rIns="91425" wrap="square" tIns="45700">
            <a:normAutofit/>
          </a:bodyPr>
          <a:lstStyle/>
          <a:p>
            <a:pPr indent="0" lvl="0" marL="0" rtl="0" algn="l">
              <a:spcBef>
                <a:spcPts val="0"/>
              </a:spcBef>
              <a:spcAft>
                <a:spcPts val="0"/>
              </a:spcAft>
              <a:buClr>
                <a:schemeClr val="dk2"/>
              </a:buClr>
              <a:buSzPts val="4400"/>
              <a:buFont typeface="Twentieth Century"/>
              <a:buNone/>
            </a:pPr>
            <a:r>
              <a:rPr b="1" lang="en-US"/>
              <a:t>The Key Questions (2)</a:t>
            </a:r>
            <a:endParaRPr/>
          </a:p>
        </p:txBody>
      </p:sp>
      <p:sp>
        <p:nvSpPr>
          <p:cNvPr id="531" name="Google Shape;531;p43"/>
          <p:cNvSpPr txBox="1"/>
          <p:nvPr>
            <p:ph idx="1" type="body"/>
          </p:nvPr>
        </p:nvSpPr>
        <p:spPr>
          <a:xfrm>
            <a:off x="612648" y="1600200"/>
            <a:ext cx="8153400" cy="4495800"/>
          </a:xfrm>
          <a:prstGeom prst="rect">
            <a:avLst/>
          </a:prstGeom>
          <a:noFill/>
          <a:ln>
            <a:noFill/>
          </a:ln>
        </p:spPr>
        <p:txBody>
          <a:bodyPr anchorCtr="0" anchor="t" bIns="45700" lIns="91425" spcFirstLastPara="1" rIns="91425" wrap="square" tIns="45700">
            <a:normAutofit/>
          </a:bodyPr>
          <a:lstStyle/>
          <a:p>
            <a:pPr indent="-514350" lvl="4" marL="1640840" rtl="0" algn="l">
              <a:spcBef>
                <a:spcPts val="0"/>
              </a:spcBef>
              <a:spcAft>
                <a:spcPts val="0"/>
              </a:spcAft>
              <a:buSzPts val="1625"/>
              <a:buNone/>
            </a:pPr>
            <a:r>
              <a:rPr lang="en-US" sz="2500"/>
              <a:t>                      </a:t>
            </a:r>
            <a:endParaRPr/>
          </a:p>
          <a:p>
            <a:pPr indent="-488696" lvl="0" marL="488696" rtl="0" algn="l">
              <a:spcBef>
                <a:spcPts val="700"/>
              </a:spcBef>
              <a:spcAft>
                <a:spcPts val="0"/>
              </a:spcAft>
              <a:buSzPts val="2160"/>
              <a:buChar char="◻"/>
            </a:pPr>
            <a:r>
              <a:rPr lang="en-US" sz="3600"/>
              <a:t>What is the </a:t>
            </a:r>
            <a:r>
              <a:rPr b="1" lang="en-US" sz="3600">
                <a:solidFill>
                  <a:schemeClr val="accent2"/>
                </a:solidFill>
              </a:rPr>
              <a:t>time</a:t>
            </a:r>
            <a:r>
              <a:rPr lang="en-US" sz="3600"/>
              <a:t> of justification?</a:t>
            </a:r>
            <a:endParaRPr/>
          </a:p>
          <a:p>
            <a:pPr indent="-514350" lvl="4" marL="1640840" rtl="0" algn="l">
              <a:spcBef>
                <a:spcPts val="400"/>
              </a:spcBef>
              <a:spcAft>
                <a:spcPts val="0"/>
              </a:spcAft>
              <a:buSzPts val="1625"/>
              <a:buChar char="■"/>
            </a:pPr>
            <a:r>
              <a:rPr lang="en-US" sz="2500"/>
              <a:t>At conversion only </a:t>
            </a:r>
            <a:endParaRPr/>
          </a:p>
          <a:p>
            <a:pPr indent="-514350" lvl="4" marL="1640840" rtl="0" algn="l">
              <a:spcBef>
                <a:spcPts val="400"/>
              </a:spcBef>
              <a:spcAft>
                <a:spcPts val="0"/>
              </a:spcAft>
              <a:buSzPts val="1625"/>
              <a:buChar char="■"/>
            </a:pPr>
            <a:r>
              <a:rPr lang="en-US" sz="2500"/>
              <a:t>At conversion and the last judgment</a:t>
            </a:r>
            <a:endParaRPr/>
          </a:p>
          <a:p>
            <a:pPr indent="-488696" lvl="0" marL="488696" rtl="0" algn="l">
              <a:spcBef>
                <a:spcPts val="700"/>
              </a:spcBef>
              <a:spcAft>
                <a:spcPts val="0"/>
              </a:spcAft>
              <a:buSzPts val="2160"/>
              <a:buChar char="◻"/>
            </a:pPr>
            <a:r>
              <a:rPr lang="en-US" sz="3600"/>
              <a:t>What is the </a:t>
            </a:r>
            <a:r>
              <a:rPr b="1" lang="en-US" sz="3600">
                <a:solidFill>
                  <a:schemeClr val="accent2"/>
                </a:solidFill>
              </a:rPr>
              <a:t>means</a:t>
            </a:r>
            <a:r>
              <a:rPr lang="en-US" sz="3600"/>
              <a:t> of justification?</a:t>
            </a:r>
            <a:endParaRPr/>
          </a:p>
          <a:p>
            <a:pPr indent="-514350" lvl="4" marL="1640840" rtl="0" algn="l">
              <a:spcBef>
                <a:spcPts val="400"/>
              </a:spcBef>
              <a:spcAft>
                <a:spcPts val="0"/>
              </a:spcAft>
              <a:buSzPts val="1625"/>
              <a:buChar char="■"/>
            </a:pPr>
            <a:r>
              <a:rPr lang="en-US" sz="2500"/>
              <a:t>A Faith that excludes </a:t>
            </a:r>
            <a:r>
              <a:rPr b="1" lang="en-US" sz="2500"/>
              <a:t>all</a:t>
            </a:r>
            <a:r>
              <a:rPr lang="en-US" sz="2500"/>
              <a:t> human works </a:t>
            </a:r>
            <a:endParaRPr/>
          </a:p>
          <a:p>
            <a:pPr indent="-514350" lvl="4" marL="1640840" rtl="0" algn="l">
              <a:spcBef>
                <a:spcPts val="400"/>
              </a:spcBef>
              <a:spcAft>
                <a:spcPts val="0"/>
              </a:spcAft>
              <a:buSzPts val="1625"/>
              <a:buChar char="■"/>
            </a:pPr>
            <a:r>
              <a:rPr lang="en-US" sz="2500"/>
              <a:t>A Faith that excludes works of a certain kind only (“works of the law”)</a:t>
            </a:r>
            <a:endParaRPr/>
          </a:p>
          <a:p>
            <a:pPr indent="-411162" lvl="4" marL="1640840" rtl="0" algn="l">
              <a:spcBef>
                <a:spcPts val="400"/>
              </a:spcBef>
              <a:spcAft>
                <a:spcPts val="0"/>
              </a:spcAft>
              <a:buSzPts val="1625"/>
              <a:buNone/>
            </a:pPr>
            <a:r>
              <a:t/>
            </a:r>
            <a:endParaRPr sz="2500"/>
          </a:p>
          <a:p>
            <a:pPr indent="-397256" lvl="0" marL="488696" rtl="0" algn="l">
              <a:spcBef>
                <a:spcPts val="700"/>
              </a:spcBef>
              <a:spcAft>
                <a:spcPts val="0"/>
              </a:spcAft>
              <a:buSzPts val="1440"/>
              <a:buNone/>
            </a:pPr>
            <a:r>
              <a:t/>
            </a:r>
            <a:endParaRPr sz="2400"/>
          </a:p>
          <a:p>
            <a:pPr indent="-209550" lvl="0" marL="320040" rtl="0" algn="l">
              <a:spcBef>
                <a:spcPts val="700"/>
              </a:spcBef>
              <a:spcAft>
                <a:spcPts val="0"/>
              </a:spcAft>
              <a:buSzPts val="1740"/>
              <a:buNone/>
            </a:pPr>
            <a:r>
              <a:t/>
            </a:r>
            <a:endParaRPr/>
          </a:p>
        </p:txBody>
      </p:sp>
      <p:sp>
        <p:nvSpPr>
          <p:cNvPr id="532" name="Google Shape;532;p43"/>
          <p:cNvSpPr txBox="1"/>
          <p:nvPr>
            <p:ph idx="11" type="ftr"/>
          </p:nvPr>
        </p:nvSpPr>
        <p:spPr>
          <a:xfrm>
            <a:off x="609600" y="6248206"/>
            <a:ext cx="5421083" cy="365125"/>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r>
              <a:rPr lang="en-US"/>
              <a:t>© Douglas Moo</a:t>
            </a:r>
            <a:endParaRPr/>
          </a:p>
        </p:txBody>
      </p:sp>
    </p:spTree>
  </p:cSld>
  <p:clrMapOvr>
    <a:masterClrMapping/>
  </p:clrMapOvr>
</p:sld>
</file>

<file path=ppt/slides/slide4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36" name="Shape 536"/>
        <p:cNvGrpSpPr/>
        <p:nvPr/>
      </p:nvGrpSpPr>
      <p:grpSpPr>
        <a:xfrm>
          <a:off x="0" y="0"/>
          <a:ext cx="0" cy="0"/>
          <a:chOff x="0" y="0"/>
          <a:chExt cx="0" cy="0"/>
        </a:xfrm>
      </p:grpSpPr>
      <p:sp>
        <p:nvSpPr>
          <p:cNvPr id="537" name="Google Shape;537;p44"/>
          <p:cNvSpPr txBox="1"/>
          <p:nvPr>
            <p:ph type="title"/>
          </p:nvPr>
        </p:nvSpPr>
        <p:spPr>
          <a:xfrm>
            <a:off x="612648" y="228600"/>
            <a:ext cx="8153400" cy="990600"/>
          </a:xfrm>
          <a:prstGeom prst="rect">
            <a:avLst/>
          </a:prstGeom>
          <a:noFill/>
          <a:ln>
            <a:noFill/>
          </a:ln>
        </p:spPr>
        <p:txBody>
          <a:bodyPr anchorCtr="0" anchor="ctr" bIns="45700" lIns="91425" spcFirstLastPara="1" rIns="91425" wrap="square" tIns="45700">
            <a:normAutofit/>
          </a:bodyPr>
          <a:lstStyle/>
          <a:p>
            <a:pPr indent="0" lvl="0" marL="0" rtl="0" algn="l">
              <a:spcBef>
                <a:spcPts val="0"/>
              </a:spcBef>
              <a:spcAft>
                <a:spcPts val="0"/>
              </a:spcAft>
              <a:buClr>
                <a:schemeClr val="dk2"/>
              </a:buClr>
              <a:buSzPts val="4400"/>
              <a:buFont typeface="Twentieth Century"/>
              <a:buNone/>
            </a:pPr>
            <a:r>
              <a:rPr lang="en-US"/>
              <a:t>What Justification means</a:t>
            </a:r>
            <a:endParaRPr/>
          </a:p>
        </p:txBody>
      </p:sp>
      <p:sp>
        <p:nvSpPr>
          <p:cNvPr id="538" name="Google Shape;538;p44"/>
          <p:cNvSpPr txBox="1"/>
          <p:nvPr>
            <p:ph idx="1" type="body"/>
          </p:nvPr>
        </p:nvSpPr>
        <p:spPr>
          <a:xfrm>
            <a:off x="612648" y="1600200"/>
            <a:ext cx="8153400" cy="4495800"/>
          </a:xfrm>
          <a:prstGeom prst="rect">
            <a:avLst/>
          </a:prstGeom>
          <a:noFill/>
          <a:ln>
            <a:noFill/>
          </a:ln>
        </p:spPr>
        <p:txBody>
          <a:bodyPr anchorCtr="0" anchor="t" bIns="45700" lIns="91425" spcFirstLastPara="1" rIns="91425" wrap="square" tIns="45700">
            <a:normAutofit/>
          </a:bodyPr>
          <a:lstStyle/>
          <a:p>
            <a:pPr indent="-320040" lvl="0" marL="320040" rtl="0" algn="l">
              <a:spcBef>
                <a:spcPts val="0"/>
              </a:spcBef>
              <a:spcAft>
                <a:spcPts val="0"/>
              </a:spcAft>
              <a:buSzPts val="1740"/>
              <a:buChar char="◻"/>
            </a:pPr>
            <a:r>
              <a:rPr lang="en-US"/>
              <a:t>Forensic declaration only</a:t>
            </a:r>
            <a:endParaRPr/>
          </a:p>
          <a:p>
            <a:pPr indent="-209550" lvl="0" marL="320040" rtl="0" algn="l">
              <a:spcBef>
                <a:spcPts val="700"/>
              </a:spcBef>
              <a:spcAft>
                <a:spcPts val="0"/>
              </a:spcAft>
              <a:buSzPts val="1740"/>
              <a:buNone/>
            </a:pPr>
            <a:r>
              <a:t/>
            </a:r>
            <a:endParaRPr/>
          </a:p>
          <a:p>
            <a:pPr indent="-209550" lvl="0" marL="320040" rtl="0" algn="l">
              <a:spcBef>
                <a:spcPts val="700"/>
              </a:spcBef>
              <a:spcAft>
                <a:spcPts val="0"/>
              </a:spcAft>
              <a:buSzPts val="1740"/>
              <a:buNone/>
            </a:pPr>
            <a:r>
              <a:t/>
            </a:r>
            <a:endParaRPr/>
          </a:p>
          <a:p>
            <a:pPr indent="-320040" lvl="0" marL="320040" rtl="0" algn="l">
              <a:spcBef>
                <a:spcPts val="700"/>
              </a:spcBef>
              <a:spcAft>
                <a:spcPts val="0"/>
              </a:spcAft>
              <a:buSzPts val="1740"/>
              <a:buChar char="◻"/>
            </a:pPr>
            <a:r>
              <a:rPr lang="en-US"/>
              <a:t>Forensic + Transformation</a:t>
            </a:r>
            <a:endParaRPr/>
          </a:p>
        </p:txBody>
      </p:sp>
      <p:sp>
        <p:nvSpPr>
          <p:cNvPr id="539" name="Google Shape;539;p44"/>
          <p:cNvSpPr txBox="1"/>
          <p:nvPr>
            <p:ph idx="11" type="ftr"/>
          </p:nvPr>
        </p:nvSpPr>
        <p:spPr>
          <a:xfrm>
            <a:off x="609600" y="6248206"/>
            <a:ext cx="5421083" cy="365125"/>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r>
              <a:rPr lang="en-US"/>
              <a:t>© Douglas Moo</a:t>
            </a:r>
            <a:endParaRPr/>
          </a:p>
        </p:txBody>
      </p:sp>
    </p:spTree>
  </p:cSld>
  <p:clrMapOvr>
    <a:masterClrMapping/>
  </p:clrMapOvr>
</p:sld>
</file>

<file path=ppt/slides/slide4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43" name="Shape 543"/>
        <p:cNvGrpSpPr/>
        <p:nvPr/>
      </p:nvGrpSpPr>
      <p:grpSpPr>
        <a:xfrm>
          <a:off x="0" y="0"/>
          <a:ext cx="0" cy="0"/>
          <a:chOff x="0" y="0"/>
          <a:chExt cx="0" cy="0"/>
        </a:xfrm>
      </p:grpSpPr>
      <p:sp>
        <p:nvSpPr>
          <p:cNvPr id="544" name="Google Shape;544;p45"/>
          <p:cNvSpPr txBox="1"/>
          <p:nvPr>
            <p:ph type="title"/>
          </p:nvPr>
        </p:nvSpPr>
        <p:spPr>
          <a:xfrm>
            <a:off x="612648" y="228600"/>
            <a:ext cx="8153400" cy="990600"/>
          </a:xfrm>
          <a:prstGeom prst="rect">
            <a:avLst/>
          </a:prstGeom>
          <a:noFill/>
          <a:ln>
            <a:noFill/>
          </a:ln>
        </p:spPr>
        <p:txBody>
          <a:bodyPr anchorCtr="0" anchor="ctr" bIns="45700" lIns="91425" spcFirstLastPara="1" rIns="91425" wrap="square" tIns="45700">
            <a:normAutofit/>
          </a:bodyPr>
          <a:lstStyle/>
          <a:p>
            <a:pPr indent="0" lvl="0" marL="0" rtl="0" algn="l">
              <a:spcBef>
                <a:spcPts val="0"/>
              </a:spcBef>
              <a:spcAft>
                <a:spcPts val="0"/>
              </a:spcAft>
              <a:buClr>
                <a:schemeClr val="dk2"/>
              </a:buClr>
              <a:buSzPts val="4400"/>
              <a:buFont typeface="Garamond"/>
              <a:buNone/>
            </a:pPr>
            <a:r>
              <a:rPr b="1" lang="en-US">
                <a:latin typeface="Garamond"/>
                <a:ea typeface="Garamond"/>
                <a:cs typeface="Garamond"/>
                <a:sym typeface="Garamond"/>
              </a:rPr>
              <a:t>Response: Christian Obedience?</a:t>
            </a:r>
            <a:endParaRPr b="1">
              <a:latin typeface="Garamond"/>
              <a:ea typeface="Garamond"/>
              <a:cs typeface="Garamond"/>
              <a:sym typeface="Garamond"/>
            </a:endParaRPr>
          </a:p>
        </p:txBody>
      </p:sp>
      <p:sp>
        <p:nvSpPr>
          <p:cNvPr id="545" name="Google Shape;545;p45"/>
          <p:cNvSpPr txBox="1"/>
          <p:nvPr>
            <p:ph idx="1" type="body"/>
          </p:nvPr>
        </p:nvSpPr>
        <p:spPr>
          <a:xfrm>
            <a:off x="612648" y="1676400"/>
            <a:ext cx="8153400" cy="4495800"/>
          </a:xfrm>
          <a:prstGeom prst="rect">
            <a:avLst/>
          </a:prstGeom>
          <a:noFill/>
          <a:ln>
            <a:noFill/>
          </a:ln>
        </p:spPr>
        <p:txBody>
          <a:bodyPr anchorCtr="0" anchor="t" bIns="45700" lIns="91425" spcFirstLastPara="1" rIns="91425" wrap="square" tIns="45700">
            <a:normAutofit/>
          </a:bodyPr>
          <a:lstStyle/>
          <a:p>
            <a:pPr indent="-320040" lvl="0" marL="320040" rtl="0" algn="l">
              <a:spcBef>
                <a:spcPts val="0"/>
              </a:spcBef>
              <a:spcAft>
                <a:spcPts val="0"/>
              </a:spcAft>
              <a:buSzPts val="1740"/>
              <a:buFont typeface="Garamond"/>
              <a:buNone/>
            </a:pPr>
            <a:r>
              <a:rPr lang="en-US">
                <a:latin typeface="Garamond"/>
                <a:ea typeface="Garamond"/>
                <a:cs typeface="Garamond"/>
                <a:sym typeface="Garamond"/>
              </a:rPr>
              <a:t>          </a:t>
            </a:r>
            <a:endParaRPr/>
          </a:p>
          <a:p>
            <a:pPr indent="-320040" lvl="0" marL="320040" rtl="0" algn="l">
              <a:spcBef>
                <a:spcPts val="700"/>
              </a:spcBef>
              <a:spcAft>
                <a:spcPts val="0"/>
              </a:spcAft>
              <a:buSzPts val="1740"/>
              <a:buFont typeface="Garamond"/>
              <a:buNone/>
            </a:pPr>
            <a:r>
              <a:rPr lang="en-US">
                <a:latin typeface="Garamond"/>
                <a:ea typeface="Garamond"/>
                <a:cs typeface="Garamond"/>
                <a:sym typeface="Garamond"/>
              </a:rPr>
              <a:t>                       Union with Christ</a:t>
            </a:r>
            <a:endParaRPr/>
          </a:p>
          <a:p>
            <a:pPr indent="-320040" lvl="0" marL="320040" rtl="0" algn="l">
              <a:spcBef>
                <a:spcPts val="700"/>
              </a:spcBef>
              <a:spcAft>
                <a:spcPts val="0"/>
              </a:spcAft>
              <a:buSzPts val="1740"/>
              <a:buFont typeface="Twentieth Century"/>
              <a:buNone/>
            </a:pPr>
            <a:r>
              <a:t/>
            </a:r>
            <a:endParaRPr>
              <a:latin typeface="Garamond"/>
              <a:ea typeface="Garamond"/>
              <a:cs typeface="Garamond"/>
              <a:sym typeface="Garamond"/>
            </a:endParaRPr>
          </a:p>
          <a:p>
            <a:pPr indent="-320040" lvl="0" marL="320040" rtl="0" algn="l">
              <a:spcBef>
                <a:spcPts val="700"/>
              </a:spcBef>
              <a:spcAft>
                <a:spcPts val="0"/>
              </a:spcAft>
              <a:buSzPts val="1740"/>
              <a:buFont typeface="Twentieth Century"/>
              <a:buNone/>
            </a:pPr>
            <a:r>
              <a:t/>
            </a:r>
            <a:endParaRPr>
              <a:latin typeface="Garamond"/>
              <a:ea typeface="Garamond"/>
              <a:cs typeface="Garamond"/>
              <a:sym typeface="Garamond"/>
            </a:endParaRPr>
          </a:p>
          <a:p>
            <a:pPr indent="-320040" lvl="0" marL="320040" rtl="0" algn="l">
              <a:spcBef>
                <a:spcPts val="700"/>
              </a:spcBef>
              <a:spcAft>
                <a:spcPts val="0"/>
              </a:spcAft>
              <a:buSzPts val="1740"/>
              <a:buFont typeface="Twentieth Century"/>
              <a:buNone/>
            </a:pPr>
            <a:r>
              <a:t/>
            </a:r>
            <a:endParaRPr>
              <a:latin typeface="Garamond"/>
              <a:ea typeface="Garamond"/>
              <a:cs typeface="Garamond"/>
              <a:sym typeface="Garamond"/>
            </a:endParaRPr>
          </a:p>
          <a:p>
            <a:pPr indent="-320040" lvl="0" marL="320040" rtl="0" algn="l">
              <a:spcBef>
                <a:spcPts val="700"/>
              </a:spcBef>
              <a:spcAft>
                <a:spcPts val="0"/>
              </a:spcAft>
              <a:buSzPts val="1740"/>
              <a:buFont typeface="Garamond"/>
              <a:buNone/>
            </a:pPr>
            <a:r>
              <a:rPr lang="en-US">
                <a:latin typeface="Garamond"/>
                <a:ea typeface="Garamond"/>
                <a:cs typeface="Garamond"/>
                <a:sym typeface="Garamond"/>
              </a:rPr>
              <a:t>        Justification                     Sanctification</a:t>
            </a:r>
            <a:endParaRPr/>
          </a:p>
          <a:p>
            <a:pPr indent="-320040" lvl="0" marL="320040" rtl="0" algn="l">
              <a:spcBef>
                <a:spcPts val="700"/>
              </a:spcBef>
              <a:spcAft>
                <a:spcPts val="0"/>
              </a:spcAft>
              <a:buSzPts val="1740"/>
              <a:buFont typeface="Garamond"/>
              <a:buNone/>
            </a:pPr>
            <a:r>
              <a:rPr lang="en-US">
                <a:latin typeface="Garamond"/>
                <a:ea typeface="Garamond"/>
                <a:cs typeface="Garamond"/>
                <a:sym typeface="Garamond"/>
              </a:rPr>
              <a:t> -- right before God --        -- Holy before God --</a:t>
            </a:r>
            <a:endParaRPr/>
          </a:p>
        </p:txBody>
      </p:sp>
      <p:sp>
        <p:nvSpPr>
          <p:cNvPr id="546" name="Google Shape;546;p45"/>
          <p:cNvSpPr/>
          <p:nvPr/>
        </p:nvSpPr>
        <p:spPr>
          <a:xfrm>
            <a:off x="1752600" y="1676400"/>
            <a:ext cx="5257800" cy="1981200"/>
          </a:xfrm>
          <a:prstGeom prst="ellipse">
            <a:avLst/>
          </a:prstGeom>
          <a:solidFill>
            <a:schemeClr val="accent1">
              <a:alpha val="40784"/>
            </a:schemeClr>
          </a:solidFill>
          <a:ln cap="flat" cmpd="sng" w="9525">
            <a:solidFill>
              <a:schemeClr val="dk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Twentieth Century"/>
              <a:ea typeface="Twentieth Century"/>
              <a:cs typeface="Twentieth Century"/>
              <a:sym typeface="Twentieth Century"/>
            </a:endParaRPr>
          </a:p>
        </p:txBody>
      </p:sp>
      <p:sp>
        <p:nvSpPr>
          <p:cNvPr id="547" name="Google Shape;547;p45"/>
          <p:cNvSpPr/>
          <p:nvPr/>
        </p:nvSpPr>
        <p:spPr>
          <a:xfrm>
            <a:off x="457200" y="4343400"/>
            <a:ext cx="3886200" cy="1447800"/>
          </a:xfrm>
          <a:prstGeom prst="rect">
            <a:avLst/>
          </a:prstGeom>
          <a:solidFill>
            <a:schemeClr val="accent2">
              <a:alpha val="36862"/>
            </a:schemeClr>
          </a:solidFill>
          <a:ln cap="flat" cmpd="sng" w="9525">
            <a:solidFill>
              <a:schemeClr val="dk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Twentieth Century"/>
              <a:ea typeface="Twentieth Century"/>
              <a:cs typeface="Twentieth Century"/>
              <a:sym typeface="Twentieth Century"/>
            </a:endParaRPr>
          </a:p>
        </p:txBody>
      </p:sp>
      <p:sp>
        <p:nvSpPr>
          <p:cNvPr id="548" name="Google Shape;548;p45"/>
          <p:cNvSpPr/>
          <p:nvPr/>
        </p:nvSpPr>
        <p:spPr>
          <a:xfrm>
            <a:off x="4343400" y="4343400"/>
            <a:ext cx="3962400" cy="1447800"/>
          </a:xfrm>
          <a:prstGeom prst="rect">
            <a:avLst/>
          </a:prstGeom>
          <a:solidFill>
            <a:schemeClr val="accent3">
              <a:alpha val="46666"/>
            </a:schemeClr>
          </a:solidFill>
          <a:ln cap="flat" cmpd="sng" w="9525">
            <a:solidFill>
              <a:schemeClr val="dk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Twentieth Century"/>
              <a:ea typeface="Twentieth Century"/>
              <a:cs typeface="Twentieth Century"/>
              <a:sym typeface="Twentieth Century"/>
            </a:endParaRPr>
          </a:p>
        </p:txBody>
      </p:sp>
      <p:cxnSp>
        <p:nvCxnSpPr>
          <p:cNvPr id="549" name="Google Shape;549;p45"/>
          <p:cNvCxnSpPr/>
          <p:nvPr/>
        </p:nvCxnSpPr>
        <p:spPr>
          <a:xfrm flipH="1">
            <a:off x="2590800" y="3581400"/>
            <a:ext cx="762000" cy="762000"/>
          </a:xfrm>
          <a:prstGeom prst="straightConnector1">
            <a:avLst/>
          </a:prstGeom>
          <a:noFill/>
          <a:ln cap="flat" cmpd="sng" w="9525">
            <a:solidFill>
              <a:schemeClr val="dk1"/>
            </a:solidFill>
            <a:prstDash val="solid"/>
            <a:round/>
            <a:headEnd len="med" w="med" type="none"/>
            <a:tailEnd len="med" w="med" type="triangle"/>
          </a:ln>
        </p:spPr>
      </p:cxnSp>
      <p:cxnSp>
        <p:nvCxnSpPr>
          <p:cNvPr id="550" name="Google Shape;550;p45"/>
          <p:cNvCxnSpPr/>
          <p:nvPr/>
        </p:nvCxnSpPr>
        <p:spPr>
          <a:xfrm>
            <a:off x="5334000" y="3581400"/>
            <a:ext cx="914400" cy="762000"/>
          </a:xfrm>
          <a:prstGeom prst="straightConnector1">
            <a:avLst/>
          </a:prstGeom>
          <a:noFill/>
          <a:ln cap="flat" cmpd="sng" w="9525">
            <a:solidFill>
              <a:schemeClr val="dk1"/>
            </a:solidFill>
            <a:prstDash val="solid"/>
            <a:round/>
            <a:headEnd len="med" w="med" type="none"/>
            <a:tailEnd len="med" w="med" type="triangle"/>
          </a:ln>
        </p:spPr>
      </p:cxnSp>
      <p:sp>
        <p:nvSpPr>
          <p:cNvPr id="551" name="Google Shape;551;p45"/>
          <p:cNvSpPr txBox="1"/>
          <p:nvPr>
            <p:ph idx="11" type="ftr"/>
          </p:nvPr>
        </p:nvSpPr>
        <p:spPr>
          <a:xfrm>
            <a:off x="609600" y="6248206"/>
            <a:ext cx="5421083" cy="365125"/>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r>
              <a:rPr lang="en-US"/>
              <a:t>© Douglas Moo</a:t>
            </a:r>
            <a:endParaRPr/>
          </a:p>
        </p:txBody>
      </p:sp>
    </p:spTree>
  </p:cSld>
  <p:clrMapOvr>
    <a:masterClrMapping/>
  </p:clrMapOvr>
</p:sld>
</file>

<file path=ppt/slides/slide4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55" name="Shape 555"/>
        <p:cNvGrpSpPr/>
        <p:nvPr/>
      </p:nvGrpSpPr>
      <p:grpSpPr>
        <a:xfrm>
          <a:off x="0" y="0"/>
          <a:ext cx="0" cy="0"/>
          <a:chOff x="0" y="0"/>
          <a:chExt cx="0" cy="0"/>
        </a:xfrm>
      </p:grpSpPr>
      <p:sp>
        <p:nvSpPr>
          <p:cNvPr id="556" name="Google Shape;556;p46"/>
          <p:cNvSpPr txBox="1"/>
          <p:nvPr>
            <p:ph type="title"/>
          </p:nvPr>
        </p:nvSpPr>
        <p:spPr>
          <a:xfrm>
            <a:off x="612648" y="228600"/>
            <a:ext cx="8153400" cy="990600"/>
          </a:xfrm>
          <a:prstGeom prst="rect">
            <a:avLst/>
          </a:prstGeom>
          <a:noFill/>
          <a:ln>
            <a:noFill/>
          </a:ln>
        </p:spPr>
        <p:txBody>
          <a:bodyPr anchorCtr="0" anchor="ctr" bIns="45700" lIns="91425" spcFirstLastPara="1" rIns="91425" wrap="square" tIns="45700">
            <a:normAutofit/>
          </a:bodyPr>
          <a:lstStyle/>
          <a:p>
            <a:pPr indent="0" lvl="0" marL="0" rtl="0" algn="l">
              <a:spcBef>
                <a:spcPts val="0"/>
              </a:spcBef>
              <a:spcAft>
                <a:spcPts val="0"/>
              </a:spcAft>
              <a:buClr>
                <a:schemeClr val="dk2"/>
              </a:buClr>
              <a:buSzPts val="4400"/>
              <a:buFont typeface="Twentieth Century"/>
              <a:buNone/>
            </a:pPr>
            <a:r>
              <a:rPr lang="en-US"/>
              <a:t>The Basis of Justification</a:t>
            </a:r>
            <a:endParaRPr/>
          </a:p>
        </p:txBody>
      </p:sp>
      <p:sp>
        <p:nvSpPr>
          <p:cNvPr id="557" name="Google Shape;557;p46"/>
          <p:cNvSpPr txBox="1"/>
          <p:nvPr>
            <p:ph idx="1" type="body"/>
          </p:nvPr>
        </p:nvSpPr>
        <p:spPr>
          <a:xfrm>
            <a:off x="612648" y="1600200"/>
            <a:ext cx="8153400" cy="4495800"/>
          </a:xfrm>
          <a:prstGeom prst="rect">
            <a:avLst/>
          </a:prstGeom>
          <a:noFill/>
          <a:ln>
            <a:noFill/>
          </a:ln>
        </p:spPr>
        <p:txBody>
          <a:bodyPr anchorCtr="0" anchor="t" bIns="45700" lIns="91425" spcFirstLastPara="1" rIns="91425" wrap="square" tIns="45700">
            <a:normAutofit/>
          </a:bodyPr>
          <a:lstStyle/>
          <a:p>
            <a:pPr indent="-320040" lvl="0" marL="320040" rtl="0" algn="ctr">
              <a:spcBef>
                <a:spcPts val="0"/>
              </a:spcBef>
              <a:spcAft>
                <a:spcPts val="0"/>
              </a:spcAft>
              <a:buSzPts val="1740"/>
              <a:buFont typeface="Garamond"/>
              <a:buNone/>
            </a:pPr>
            <a:r>
              <a:rPr lang="en-US">
                <a:latin typeface="Garamond"/>
                <a:ea typeface="Garamond"/>
                <a:cs typeface="Garamond"/>
                <a:sym typeface="Garamond"/>
              </a:rPr>
              <a:t>Exodus 23:7:</a:t>
            </a:r>
            <a:endParaRPr/>
          </a:p>
          <a:p>
            <a:pPr indent="-320040" lvl="0" marL="320040" rtl="0" algn="ctr">
              <a:spcBef>
                <a:spcPts val="700"/>
              </a:spcBef>
              <a:spcAft>
                <a:spcPts val="0"/>
              </a:spcAft>
              <a:buSzPts val="1740"/>
              <a:buFont typeface="Garamond"/>
              <a:buNone/>
            </a:pPr>
            <a:r>
              <a:rPr b="1" lang="en-US">
                <a:latin typeface="Garamond"/>
                <a:ea typeface="Garamond"/>
                <a:cs typeface="Garamond"/>
                <a:sym typeface="Garamond"/>
              </a:rPr>
              <a:t> “I [God]will not justify the guilty.”</a:t>
            </a:r>
            <a:endParaRPr/>
          </a:p>
          <a:p>
            <a:pPr indent="-320040" lvl="0" marL="320040" rtl="0" algn="ctr">
              <a:spcBef>
                <a:spcPts val="700"/>
              </a:spcBef>
              <a:spcAft>
                <a:spcPts val="0"/>
              </a:spcAft>
              <a:buSzPts val="1740"/>
              <a:buFont typeface="Twentieth Century"/>
              <a:buNone/>
            </a:pPr>
            <a:r>
              <a:t/>
            </a:r>
            <a:endParaRPr b="1">
              <a:latin typeface="Garamond"/>
              <a:ea typeface="Garamond"/>
              <a:cs typeface="Garamond"/>
              <a:sym typeface="Garamond"/>
            </a:endParaRPr>
          </a:p>
          <a:p>
            <a:pPr indent="-320040" lvl="0" marL="320040" rtl="0" algn="ctr">
              <a:spcBef>
                <a:spcPts val="700"/>
              </a:spcBef>
              <a:spcAft>
                <a:spcPts val="0"/>
              </a:spcAft>
              <a:buSzPts val="1740"/>
              <a:buFont typeface="Garamond"/>
              <a:buNone/>
            </a:pPr>
            <a:r>
              <a:rPr b="1" lang="en-US">
                <a:solidFill>
                  <a:schemeClr val="accent2"/>
                </a:solidFill>
                <a:latin typeface="Garamond"/>
                <a:ea typeface="Garamond"/>
                <a:cs typeface="Garamond"/>
                <a:sym typeface="Garamond"/>
              </a:rPr>
              <a:t>Christ’s Righteousness</a:t>
            </a:r>
            <a:endParaRPr/>
          </a:p>
          <a:p>
            <a:pPr indent="-320040" lvl="0" marL="320040" rtl="0" algn="ctr">
              <a:spcBef>
                <a:spcPts val="700"/>
              </a:spcBef>
              <a:spcAft>
                <a:spcPts val="0"/>
              </a:spcAft>
              <a:buSzPts val="1740"/>
              <a:buFont typeface="Twentieth Century"/>
              <a:buNone/>
            </a:pPr>
            <a:r>
              <a:t/>
            </a:r>
            <a:endParaRPr b="1">
              <a:latin typeface="Garamond"/>
              <a:ea typeface="Garamond"/>
              <a:cs typeface="Garamond"/>
              <a:sym typeface="Garamond"/>
            </a:endParaRPr>
          </a:p>
          <a:p>
            <a:pPr indent="-320040" lvl="0" marL="320040" rtl="0" algn="ctr">
              <a:spcBef>
                <a:spcPts val="700"/>
              </a:spcBef>
              <a:spcAft>
                <a:spcPts val="0"/>
              </a:spcAft>
              <a:buSzPts val="1740"/>
              <a:buFont typeface="Garamond"/>
              <a:buNone/>
            </a:pPr>
            <a:r>
              <a:rPr b="1" lang="en-US">
                <a:latin typeface="Garamond"/>
                <a:ea typeface="Garamond"/>
                <a:cs typeface="Garamond"/>
                <a:sym typeface="Garamond"/>
              </a:rPr>
              <a:t>“God who justifies the ungodly”</a:t>
            </a:r>
            <a:r>
              <a:rPr lang="en-US"/>
              <a:t> </a:t>
            </a:r>
            <a:endParaRPr/>
          </a:p>
          <a:p>
            <a:pPr indent="-320040" lvl="0" marL="320040" rtl="0" algn="ctr">
              <a:spcBef>
                <a:spcPts val="700"/>
              </a:spcBef>
              <a:spcAft>
                <a:spcPts val="0"/>
              </a:spcAft>
              <a:buSzPts val="1740"/>
              <a:buFont typeface="Twentieth Century"/>
              <a:buNone/>
            </a:pPr>
            <a:r>
              <a:rPr lang="en-US"/>
              <a:t> </a:t>
            </a:r>
            <a:r>
              <a:rPr lang="en-US">
                <a:latin typeface="Garamond"/>
                <a:ea typeface="Garamond"/>
                <a:cs typeface="Garamond"/>
                <a:sym typeface="Garamond"/>
              </a:rPr>
              <a:t>Romans 4:5</a:t>
            </a:r>
            <a:endParaRPr b="1">
              <a:latin typeface="Garamond"/>
              <a:ea typeface="Garamond"/>
              <a:cs typeface="Garamond"/>
              <a:sym typeface="Garamond"/>
            </a:endParaRPr>
          </a:p>
          <a:p>
            <a:pPr indent="-320040" lvl="0" marL="320040" rtl="0" algn="l">
              <a:spcBef>
                <a:spcPts val="700"/>
              </a:spcBef>
              <a:spcAft>
                <a:spcPts val="0"/>
              </a:spcAft>
              <a:buSzPts val="1740"/>
              <a:buFont typeface="Twentieth Century"/>
              <a:buNone/>
            </a:pPr>
            <a:r>
              <a:rPr lang="en-US"/>
              <a:t>   </a:t>
            </a:r>
            <a:endParaRPr/>
          </a:p>
          <a:p>
            <a:pPr indent="0" lvl="0" marL="0" rtl="0" algn="l">
              <a:spcBef>
                <a:spcPts val="700"/>
              </a:spcBef>
              <a:spcAft>
                <a:spcPts val="0"/>
              </a:spcAft>
              <a:buSzPts val="1740"/>
              <a:buNone/>
            </a:pPr>
            <a:r>
              <a:t/>
            </a:r>
            <a:endParaRPr/>
          </a:p>
        </p:txBody>
      </p:sp>
      <p:sp>
        <p:nvSpPr>
          <p:cNvPr id="558" name="Google Shape;558;p46"/>
          <p:cNvSpPr/>
          <p:nvPr/>
        </p:nvSpPr>
        <p:spPr>
          <a:xfrm>
            <a:off x="4194941" y="2667000"/>
            <a:ext cx="685800" cy="609600"/>
          </a:xfrm>
          <a:prstGeom prst="downArrow">
            <a:avLst>
              <a:gd fmla="val 50000" name="adj1"/>
              <a:gd fmla="val 25000" name="adj2"/>
            </a:avLst>
          </a:prstGeom>
          <a:solidFill>
            <a:schemeClr val="accent1"/>
          </a:solidFill>
          <a:ln cap="flat" cmpd="sng" w="9525">
            <a:solidFill>
              <a:schemeClr val="dk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Twentieth Century"/>
              <a:ea typeface="Twentieth Century"/>
              <a:cs typeface="Twentieth Century"/>
              <a:sym typeface="Twentieth Century"/>
            </a:endParaRPr>
          </a:p>
        </p:txBody>
      </p:sp>
      <p:sp>
        <p:nvSpPr>
          <p:cNvPr id="559" name="Google Shape;559;p46"/>
          <p:cNvSpPr/>
          <p:nvPr/>
        </p:nvSpPr>
        <p:spPr>
          <a:xfrm>
            <a:off x="4194941" y="3733800"/>
            <a:ext cx="685800" cy="609600"/>
          </a:xfrm>
          <a:prstGeom prst="upArrow">
            <a:avLst>
              <a:gd fmla="val 50000" name="adj1"/>
              <a:gd fmla="val 25000" name="adj2"/>
            </a:avLst>
          </a:prstGeom>
          <a:solidFill>
            <a:schemeClr val="accent1"/>
          </a:solidFill>
          <a:ln cap="flat" cmpd="sng" w="9525">
            <a:solidFill>
              <a:schemeClr val="dk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Twentieth Century"/>
              <a:ea typeface="Twentieth Century"/>
              <a:cs typeface="Twentieth Century"/>
              <a:sym typeface="Twentieth Century"/>
            </a:endParaRPr>
          </a:p>
        </p:txBody>
      </p:sp>
      <p:sp>
        <p:nvSpPr>
          <p:cNvPr id="560" name="Google Shape;560;p46"/>
          <p:cNvSpPr txBox="1"/>
          <p:nvPr>
            <p:ph idx="11" type="ftr"/>
          </p:nvPr>
        </p:nvSpPr>
        <p:spPr>
          <a:xfrm>
            <a:off x="609600" y="6248206"/>
            <a:ext cx="5421083" cy="365125"/>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r>
              <a:rPr lang="en-US"/>
              <a:t>© Douglas Moo</a:t>
            </a:r>
            <a:endParaRPr/>
          </a:p>
        </p:txBody>
      </p:sp>
    </p:spTree>
  </p:cSld>
  <p:clrMapOvr>
    <a:masterClrMapping/>
  </p:clrMapOvr>
</p:sld>
</file>

<file path=ppt/slides/slide4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64" name="Shape 564"/>
        <p:cNvGrpSpPr/>
        <p:nvPr/>
      </p:nvGrpSpPr>
      <p:grpSpPr>
        <a:xfrm>
          <a:off x="0" y="0"/>
          <a:ext cx="0" cy="0"/>
          <a:chOff x="0" y="0"/>
          <a:chExt cx="0" cy="0"/>
        </a:xfrm>
      </p:grpSpPr>
      <p:sp>
        <p:nvSpPr>
          <p:cNvPr id="565" name="Google Shape;565;p47"/>
          <p:cNvSpPr txBox="1"/>
          <p:nvPr>
            <p:ph type="title"/>
          </p:nvPr>
        </p:nvSpPr>
        <p:spPr>
          <a:xfrm>
            <a:off x="612648" y="228600"/>
            <a:ext cx="8153400" cy="990600"/>
          </a:xfrm>
          <a:prstGeom prst="rect">
            <a:avLst/>
          </a:prstGeom>
          <a:noFill/>
          <a:ln>
            <a:noFill/>
          </a:ln>
        </p:spPr>
        <p:txBody>
          <a:bodyPr anchorCtr="0" anchor="ctr" bIns="45700" lIns="91425" spcFirstLastPara="1" rIns="91425" wrap="square" tIns="45700">
            <a:normAutofit/>
          </a:bodyPr>
          <a:lstStyle/>
          <a:p>
            <a:pPr indent="0" lvl="0" marL="0" rtl="0" algn="l">
              <a:spcBef>
                <a:spcPts val="0"/>
              </a:spcBef>
              <a:spcAft>
                <a:spcPts val="0"/>
              </a:spcAft>
              <a:buClr>
                <a:schemeClr val="dk2"/>
              </a:buClr>
              <a:buSzPts val="4400"/>
              <a:buFont typeface="Garamond"/>
              <a:buNone/>
            </a:pPr>
            <a:r>
              <a:rPr b="1" lang="en-US">
                <a:latin typeface="Garamond"/>
                <a:ea typeface="Garamond"/>
                <a:cs typeface="Garamond"/>
                <a:sym typeface="Garamond"/>
              </a:rPr>
              <a:t>The Basis of Justification(2)</a:t>
            </a:r>
            <a:endParaRPr b="1">
              <a:latin typeface="Garamond"/>
              <a:ea typeface="Garamond"/>
              <a:cs typeface="Garamond"/>
              <a:sym typeface="Garamond"/>
            </a:endParaRPr>
          </a:p>
        </p:txBody>
      </p:sp>
      <p:sp>
        <p:nvSpPr>
          <p:cNvPr id="566" name="Google Shape;566;p47"/>
          <p:cNvSpPr txBox="1"/>
          <p:nvPr>
            <p:ph idx="1" type="body"/>
          </p:nvPr>
        </p:nvSpPr>
        <p:spPr>
          <a:xfrm>
            <a:off x="612648" y="1600200"/>
            <a:ext cx="8153400" cy="4495800"/>
          </a:xfrm>
          <a:prstGeom prst="rect">
            <a:avLst/>
          </a:prstGeom>
          <a:noFill/>
          <a:ln>
            <a:noFill/>
          </a:ln>
        </p:spPr>
        <p:txBody>
          <a:bodyPr anchorCtr="0" anchor="t" bIns="45700" lIns="91425" spcFirstLastPara="1" rIns="91425" wrap="square" tIns="45700">
            <a:normAutofit/>
          </a:bodyPr>
          <a:lstStyle/>
          <a:p>
            <a:pPr indent="-320040" lvl="0" marL="320040" rtl="0" algn="l">
              <a:spcBef>
                <a:spcPts val="0"/>
              </a:spcBef>
              <a:spcAft>
                <a:spcPts val="0"/>
              </a:spcAft>
              <a:buSzPts val="1740"/>
              <a:buFont typeface="Twentieth Century"/>
              <a:buNone/>
            </a:pPr>
            <a:r>
              <a:t/>
            </a:r>
            <a:endParaRPr/>
          </a:p>
          <a:p>
            <a:pPr indent="-320040" lvl="0" marL="320040" rtl="0" algn="l">
              <a:spcBef>
                <a:spcPts val="700"/>
              </a:spcBef>
              <a:spcAft>
                <a:spcPts val="0"/>
              </a:spcAft>
              <a:buSzPts val="1740"/>
              <a:buFont typeface="Twentieth Century"/>
              <a:buNone/>
            </a:pPr>
            <a:r>
              <a:rPr lang="en-US"/>
              <a:t>          </a:t>
            </a:r>
            <a:r>
              <a:rPr lang="en-US">
                <a:latin typeface="Garamond"/>
                <a:ea typeface="Garamond"/>
                <a:cs typeface="Garamond"/>
                <a:sym typeface="Garamond"/>
              </a:rPr>
              <a:t>Christ                                   Christian</a:t>
            </a:r>
            <a:endParaRPr>
              <a:latin typeface="Garamond"/>
              <a:ea typeface="Garamond"/>
              <a:cs typeface="Garamond"/>
              <a:sym typeface="Garamond"/>
            </a:endParaRPr>
          </a:p>
          <a:p>
            <a:pPr indent="-320040" lvl="0" marL="320040" rtl="0" algn="l">
              <a:spcBef>
                <a:spcPts val="700"/>
              </a:spcBef>
              <a:spcAft>
                <a:spcPts val="0"/>
              </a:spcAft>
              <a:buSzPts val="1740"/>
              <a:buFont typeface="Garamond"/>
              <a:buNone/>
            </a:pPr>
            <a:r>
              <a:rPr lang="en-US">
                <a:latin typeface="Garamond"/>
                <a:ea typeface="Garamond"/>
                <a:cs typeface="Garamond"/>
                <a:sym typeface="Garamond"/>
              </a:rPr>
              <a:t>    </a:t>
            </a:r>
            <a:endParaRPr>
              <a:latin typeface="Garamond"/>
              <a:ea typeface="Garamond"/>
              <a:cs typeface="Garamond"/>
              <a:sym typeface="Garamond"/>
            </a:endParaRPr>
          </a:p>
          <a:p>
            <a:pPr indent="-320040" lvl="0" marL="320040" rtl="0" algn="l">
              <a:spcBef>
                <a:spcPts val="700"/>
              </a:spcBef>
              <a:spcAft>
                <a:spcPts val="0"/>
              </a:spcAft>
              <a:buSzPts val="1740"/>
              <a:buFont typeface="Garamond"/>
              <a:buNone/>
            </a:pPr>
            <a:r>
              <a:rPr lang="en-US">
                <a:latin typeface="Garamond"/>
                <a:ea typeface="Garamond"/>
                <a:cs typeface="Garamond"/>
                <a:sym typeface="Garamond"/>
              </a:rPr>
              <a:t>     </a:t>
            </a:r>
            <a:endParaRPr/>
          </a:p>
          <a:p>
            <a:pPr indent="-320040" lvl="0" marL="320040" rtl="0" algn="l">
              <a:spcBef>
                <a:spcPts val="700"/>
              </a:spcBef>
              <a:spcAft>
                <a:spcPts val="0"/>
              </a:spcAft>
              <a:buSzPts val="1740"/>
              <a:buFont typeface="Twentieth Century"/>
              <a:buNone/>
            </a:pPr>
            <a:r>
              <a:t/>
            </a:r>
            <a:endParaRPr>
              <a:latin typeface="Garamond"/>
              <a:ea typeface="Garamond"/>
              <a:cs typeface="Garamond"/>
              <a:sym typeface="Garamond"/>
            </a:endParaRPr>
          </a:p>
          <a:p>
            <a:pPr indent="-320040" lvl="0" marL="320040" rtl="0" algn="l">
              <a:spcBef>
                <a:spcPts val="700"/>
              </a:spcBef>
              <a:spcAft>
                <a:spcPts val="0"/>
              </a:spcAft>
              <a:buSzPts val="1740"/>
              <a:buFont typeface="Garamond"/>
              <a:buNone/>
            </a:pPr>
            <a:r>
              <a:rPr lang="en-US">
                <a:latin typeface="Garamond"/>
                <a:ea typeface="Garamond"/>
                <a:cs typeface="Garamond"/>
                <a:sym typeface="Garamond"/>
              </a:rPr>
              <a:t>       Righteousness                               Sin</a:t>
            </a:r>
            <a:endParaRPr>
              <a:latin typeface="Garamond"/>
              <a:ea typeface="Garamond"/>
              <a:cs typeface="Garamond"/>
              <a:sym typeface="Garamond"/>
            </a:endParaRPr>
          </a:p>
        </p:txBody>
      </p:sp>
      <p:sp>
        <p:nvSpPr>
          <p:cNvPr id="567" name="Google Shape;567;p47"/>
          <p:cNvSpPr/>
          <p:nvPr/>
        </p:nvSpPr>
        <p:spPr>
          <a:xfrm>
            <a:off x="685800" y="1905000"/>
            <a:ext cx="2895600" cy="3962400"/>
          </a:xfrm>
          <a:prstGeom prst="rect">
            <a:avLst/>
          </a:prstGeom>
          <a:noFill/>
          <a:ln cap="flat" cmpd="sng" w="9525">
            <a:solidFill>
              <a:schemeClr val="dk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Twentieth Century"/>
              <a:ea typeface="Twentieth Century"/>
              <a:cs typeface="Twentieth Century"/>
              <a:sym typeface="Twentieth Century"/>
            </a:endParaRPr>
          </a:p>
        </p:txBody>
      </p:sp>
      <p:sp>
        <p:nvSpPr>
          <p:cNvPr id="568" name="Google Shape;568;p47"/>
          <p:cNvSpPr/>
          <p:nvPr/>
        </p:nvSpPr>
        <p:spPr>
          <a:xfrm>
            <a:off x="5334000" y="1905000"/>
            <a:ext cx="2895600" cy="3962400"/>
          </a:xfrm>
          <a:prstGeom prst="rect">
            <a:avLst/>
          </a:prstGeom>
          <a:noFill/>
          <a:ln cap="flat" cmpd="sng" w="9525">
            <a:solidFill>
              <a:schemeClr val="dk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Twentieth Century"/>
              <a:ea typeface="Twentieth Century"/>
              <a:cs typeface="Twentieth Century"/>
              <a:sym typeface="Twentieth Century"/>
            </a:endParaRPr>
          </a:p>
        </p:txBody>
      </p:sp>
      <p:sp>
        <p:nvSpPr>
          <p:cNvPr id="569" name="Google Shape;569;p47"/>
          <p:cNvSpPr/>
          <p:nvPr/>
        </p:nvSpPr>
        <p:spPr>
          <a:xfrm>
            <a:off x="2819400" y="3505200"/>
            <a:ext cx="3200400" cy="381000"/>
          </a:xfrm>
          <a:prstGeom prst="rightArrow">
            <a:avLst>
              <a:gd fmla="val 50000" name="adj1"/>
              <a:gd fmla="val 154167" name="adj2"/>
            </a:avLst>
          </a:prstGeom>
          <a:solidFill>
            <a:schemeClr val="accent1"/>
          </a:solidFill>
          <a:ln cap="flat" cmpd="sng" w="9525">
            <a:solidFill>
              <a:schemeClr val="dk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Twentieth Century"/>
              <a:ea typeface="Twentieth Century"/>
              <a:cs typeface="Twentieth Century"/>
              <a:sym typeface="Twentieth Century"/>
            </a:endParaRPr>
          </a:p>
        </p:txBody>
      </p:sp>
      <p:sp>
        <p:nvSpPr>
          <p:cNvPr id="570" name="Google Shape;570;p47"/>
          <p:cNvSpPr/>
          <p:nvPr/>
        </p:nvSpPr>
        <p:spPr>
          <a:xfrm>
            <a:off x="2743200" y="3886200"/>
            <a:ext cx="3276600" cy="381000"/>
          </a:xfrm>
          <a:prstGeom prst="leftArrow">
            <a:avLst>
              <a:gd fmla="val 50000" name="adj1"/>
              <a:gd fmla="val 215000" name="adj2"/>
            </a:avLst>
          </a:prstGeom>
          <a:solidFill>
            <a:schemeClr val="accent2"/>
          </a:solidFill>
          <a:ln cap="flat" cmpd="sng" w="9525">
            <a:solidFill>
              <a:schemeClr val="dk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Twentieth Century"/>
              <a:ea typeface="Twentieth Century"/>
              <a:cs typeface="Twentieth Century"/>
              <a:sym typeface="Twentieth Century"/>
            </a:endParaRPr>
          </a:p>
        </p:txBody>
      </p:sp>
      <p:sp>
        <p:nvSpPr>
          <p:cNvPr id="571" name="Google Shape;571;p47"/>
          <p:cNvSpPr txBox="1"/>
          <p:nvPr>
            <p:ph idx="11" type="ftr"/>
          </p:nvPr>
        </p:nvSpPr>
        <p:spPr>
          <a:xfrm>
            <a:off x="609600" y="6248206"/>
            <a:ext cx="5421083" cy="365125"/>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r>
              <a:rPr lang="en-US"/>
              <a:t>© Douglas Moo</a:t>
            </a:r>
            <a:endParaRPr/>
          </a:p>
        </p:txBody>
      </p:sp>
    </p:spTree>
  </p:cSld>
  <p:clrMapOvr>
    <a:masterClrMapping/>
  </p:clrMapOvr>
</p:sld>
</file>

<file path=ppt/slides/slide4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75" name="Shape 575"/>
        <p:cNvGrpSpPr/>
        <p:nvPr/>
      </p:nvGrpSpPr>
      <p:grpSpPr>
        <a:xfrm>
          <a:off x="0" y="0"/>
          <a:ext cx="0" cy="0"/>
          <a:chOff x="0" y="0"/>
          <a:chExt cx="0" cy="0"/>
        </a:xfrm>
      </p:grpSpPr>
      <p:sp>
        <p:nvSpPr>
          <p:cNvPr id="576" name="Google Shape;576;p48"/>
          <p:cNvSpPr txBox="1"/>
          <p:nvPr>
            <p:ph type="title"/>
          </p:nvPr>
        </p:nvSpPr>
        <p:spPr>
          <a:xfrm>
            <a:off x="612648" y="228600"/>
            <a:ext cx="8153400" cy="990600"/>
          </a:xfrm>
          <a:prstGeom prst="rect">
            <a:avLst/>
          </a:prstGeom>
          <a:noFill/>
          <a:ln>
            <a:noFill/>
          </a:ln>
        </p:spPr>
        <p:txBody>
          <a:bodyPr anchorCtr="0" anchor="ctr" bIns="45700" lIns="91425" spcFirstLastPara="1" rIns="91425" wrap="square" tIns="45700">
            <a:normAutofit/>
          </a:bodyPr>
          <a:lstStyle/>
          <a:p>
            <a:pPr indent="0" lvl="0" marL="0" rtl="0" algn="l">
              <a:spcBef>
                <a:spcPts val="0"/>
              </a:spcBef>
              <a:spcAft>
                <a:spcPts val="0"/>
              </a:spcAft>
              <a:buClr>
                <a:schemeClr val="dk2"/>
              </a:buClr>
              <a:buSzPts val="4400"/>
              <a:buFont typeface="Twentieth Century"/>
              <a:buNone/>
            </a:pPr>
            <a:r>
              <a:rPr b="1" lang="en-US"/>
              <a:t>Definitive Justification</a:t>
            </a:r>
            <a:endParaRPr b="1"/>
          </a:p>
        </p:txBody>
      </p:sp>
      <p:sp>
        <p:nvSpPr>
          <p:cNvPr id="577" name="Google Shape;577;p48"/>
          <p:cNvSpPr txBox="1"/>
          <p:nvPr>
            <p:ph idx="1" type="body"/>
          </p:nvPr>
        </p:nvSpPr>
        <p:spPr>
          <a:xfrm>
            <a:off x="457200" y="1600200"/>
            <a:ext cx="8229600" cy="4854608"/>
          </a:xfrm>
          <a:prstGeom prst="rect">
            <a:avLst/>
          </a:prstGeom>
          <a:noFill/>
          <a:ln>
            <a:noFill/>
          </a:ln>
        </p:spPr>
        <p:txBody>
          <a:bodyPr anchorCtr="0" anchor="t" bIns="45700" lIns="91425" spcFirstLastPara="1" rIns="91425" wrap="square" tIns="45700">
            <a:normAutofit fontScale="92500" lnSpcReduction="10000"/>
          </a:bodyPr>
          <a:lstStyle/>
          <a:p>
            <a:pPr indent="-320040" lvl="0" marL="320040" rtl="0" algn="l">
              <a:spcBef>
                <a:spcPts val="0"/>
              </a:spcBef>
              <a:spcAft>
                <a:spcPts val="0"/>
              </a:spcAft>
              <a:buSzPct val="59999"/>
              <a:buNone/>
            </a:pPr>
            <a:r>
              <a:rPr lang="en-US"/>
              <a:t>   </a:t>
            </a:r>
            <a:r>
              <a:rPr lang="en-US" u="sng"/>
              <a:t>Romans 5:1, 9-10</a:t>
            </a:r>
            <a:endParaRPr/>
          </a:p>
          <a:p>
            <a:pPr indent="-320040" lvl="0" marL="320040" rtl="0" algn="l">
              <a:spcBef>
                <a:spcPts val="700"/>
              </a:spcBef>
              <a:spcAft>
                <a:spcPts val="0"/>
              </a:spcAft>
              <a:buSzPct val="59999"/>
              <a:buNone/>
            </a:pPr>
            <a:r>
              <a:rPr lang="en-US"/>
              <a:t>   “Therefore, since </a:t>
            </a:r>
            <a:r>
              <a:rPr lang="en-US">
                <a:solidFill>
                  <a:schemeClr val="accent2"/>
                </a:solidFill>
              </a:rPr>
              <a:t>we have been justified </a:t>
            </a:r>
            <a:r>
              <a:rPr lang="en-US"/>
              <a:t>through faith, we have peace with God through our Lord Jesus Christ . . . “</a:t>
            </a:r>
            <a:endParaRPr/>
          </a:p>
          <a:p>
            <a:pPr indent="-320040" lvl="0" marL="320040" rtl="0" algn="l">
              <a:spcBef>
                <a:spcPts val="700"/>
              </a:spcBef>
              <a:spcAft>
                <a:spcPts val="0"/>
              </a:spcAft>
              <a:buSzPct val="59999"/>
              <a:buNone/>
            </a:pPr>
            <a:r>
              <a:t/>
            </a:r>
            <a:endParaRPr/>
          </a:p>
          <a:p>
            <a:pPr indent="-320040" lvl="0" marL="320040" rtl="0" algn="l">
              <a:spcBef>
                <a:spcPts val="700"/>
              </a:spcBef>
              <a:spcAft>
                <a:spcPts val="0"/>
              </a:spcAft>
              <a:buSzPct val="59999"/>
              <a:buNone/>
            </a:pPr>
            <a:r>
              <a:rPr lang="en-US"/>
              <a:t>    “Since we </a:t>
            </a:r>
            <a:r>
              <a:rPr lang="en-US">
                <a:solidFill>
                  <a:schemeClr val="accent2"/>
                </a:solidFill>
              </a:rPr>
              <a:t>have now been justified </a:t>
            </a:r>
            <a:r>
              <a:rPr lang="en-US"/>
              <a:t>by his blood, how much more shall we be saved from God's wrath through him! </a:t>
            </a:r>
            <a:r>
              <a:rPr baseline="30000" lang="en-US"/>
              <a:t>10</a:t>
            </a:r>
            <a:r>
              <a:rPr lang="en-US"/>
              <a:t> For if, while we were God's enemies, we were reconciled to him through the death of his Son, how much more, having been reconciled, shall we be saved through his life!”</a:t>
            </a:r>
            <a:endParaRPr/>
          </a:p>
        </p:txBody>
      </p:sp>
      <p:sp>
        <p:nvSpPr>
          <p:cNvPr id="578" name="Google Shape;578;p48"/>
          <p:cNvSpPr txBox="1"/>
          <p:nvPr>
            <p:ph idx="11" type="ftr"/>
          </p:nvPr>
        </p:nvSpPr>
        <p:spPr>
          <a:xfrm>
            <a:off x="609600" y="6248206"/>
            <a:ext cx="5421083" cy="365125"/>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r>
              <a:rPr lang="en-US"/>
              <a:t>© Douglas Moo</a:t>
            </a:r>
            <a:endParaRPr/>
          </a:p>
        </p:txBody>
      </p:sp>
    </p:spTree>
  </p:cSld>
  <p:clrMapOvr>
    <a:masterClrMapping/>
  </p:clrMapOvr>
</p:sld>
</file>

<file path=ppt/slides/slide4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82" name="Shape 582"/>
        <p:cNvGrpSpPr/>
        <p:nvPr/>
      </p:nvGrpSpPr>
      <p:grpSpPr>
        <a:xfrm>
          <a:off x="0" y="0"/>
          <a:ext cx="0" cy="0"/>
          <a:chOff x="0" y="0"/>
          <a:chExt cx="0" cy="0"/>
        </a:xfrm>
      </p:grpSpPr>
      <p:sp>
        <p:nvSpPr>
          <p:cNvPr id="583" name="Google Shape;583;p49"/>
          <p:cNvSpPr txBox="1"/>
          <p:nvPr>
            <p:ph type="title"/>
          </p:nvPr>
        </p:nvSpPr>
        <p:spPr>
          <a:xfrm>
            <a:off x="612648" y="228600"/>
            <a:ext cx="8153400" cy="990600"/>
          </a:xfrm>
          <a:prstGeom prst="rect">
            <a:avLst/>
          </a:prstGeom>
          <a:noFill/>
          <a:ln>
            <a:noFill/>
          </a:ln>
        </p:spPr>
        <p:txBody>
          <a:bodyPr anchorCtr="0" anchor="ctr" bIns="45700" lIns="91425" spcFirstLastPara="1" rIns="91425" wrap="square" tIns="45700">
            <a:normAutofit/>
          </a:bodyPr>
          <a:lstStyle/>
          <a:p>
            <a:pPr indent="0" lvl="0" marL="0" rtl="0" algn="l">
              <a:spcBef>
                <a:spcPts val="0"/>
              </a:spcBef>
              <a:spcAft>
                <a:spcPts val="0"/>
              </a:spcAft>
              <a:buClr>
                <a:schemeClr val="dk2"/>
              </a:buClr>
              <a:buSzPts val="4400"/>
              <a:buFont typeface="Twentieth Century"/>
              <a:buNone/>
            </a:pPr>
            <a:r>
              <a:rPr b="1" lang="en-US"/>
              <a:t>Future Justification </a:t>
            </a:r>
            <a:endParaRPr b="1"/>
          </a:p>
        </p:txBody>
      </p:sp>
      <p:sp>
        <p:nvSpPr>
          <p:cNvPr id="584" name="Google Shape;584;p49"/>
          <p:cNvSpPr txBox="1"/>
          <p:nvPr>
            <p:ph idx="1" type="body"/>
          </p:nvPr>
        </p:nvSpPr>
        <p:spPr>
          <a:xfrm>
            <a:off x="612648" y="1600200"/>
            <a:ext cx="8153400" cy="4495800"/>
          </a:xfrm>
          <a:prstGeom prst="rect">
            <a:avLst/>
          </a:prstGeom>
          <a:noFill/>
          <a:ln>
            <a:noFill/>
          </a:ln>
        </p:spPr>
        <p:txBody>
          <a:bodyPr anchorCtr="0" anchor="t" bIns="45700" lIns="91425" spcFirstLastPara="1" rIns="91425" wrap="square" tIns="45700">
            <a:normAutofit/>
          </a:bodyPr>
          <a:lstStyle/>
          <a:p>
            <a:pPr indent="-320040" lvl="0" marL="320040" rtl="0" algn="l">
              <a:spcBef>
                <a:spcPts val="0"/>
              </a:spcBef>
              <a:spcAft>
                <a:spcPts val="0"/>
              </a:spcAft>
              <a:buSzPts val="1740"/>
              <a:buNone/>
            </a:pPr>
            <a:r>
              <a:rPr lang="en-US"/>
              <a:t>Galatians 5:4-6</a:t>
            </a:r>
            <a:endParaRPr/>
          </a:p>
          <a:p>
            <a:pPr indent="-320040" lvl="0" marL="320040" rtl="0" algn="l">
              <a:spcBef>
                <a:spcPts val="700"/>
              </a:spcBef>
              <a:spcAft>
                <a:spcPts val="0"/>
              </a:spcAft>
              <a:buSzPts val="1740"/>
              <a:buNone/>
            </a:pPr>
            <a:r>
              <a:rPr lang="en-US"/>
              <a:t>	“You who are </a:t>
            </a:r>
            <a:r>
              <a:rPr lang="en-US">
                <a:solidFill>
                  <a:schemeClr val="accent2"/>
                </a:solidFill>
              </a:rPr>
              <a:t>trying to be justified by the law </a:t>
            </a:r>
            <a:r>
              <a:rPr lang="en-US"/>
              <a:t>have been alienated from Christ; you have fallen away from grace. </a:t>
            </a:r>
            <a:r>
              <a:rPr baseline="30000" lang="en-US"/>
              <a:t>5</a:t>
            </a:r>
            <a:r>
              <a:rPr lang="en-US"/>
              <a:t> But by faith we eagerly await through the Spirit </a:t>
            </a:r>
            <a:r>
              <a:rPr lang="en-US">
                <a:solidFill>
                  <a:schemeClr val="accent2"/>
                </a:solidFill>
              </a:rPr>
              <a:t>the righteousness for which we hope</a:t>
            </a:r>
            <a:r>
              <a:rPr lang="en-US"/>
              <a:t>. </a:t>
            </a:r>
            <a:r>
              <a:rPr baseline="30000" lang="en-US"/>
              <a:t>6</a:t>
            </a:r>
            <a:r>
              <a:rPr lang="en-US"/>
              <a:t> For in Christ Jesus neither circumcision nor uncircumcision has any value. The only thing that counts is faith expressing itself through love.”</a:t>
            </a:r>
            <a:endParaRPr/>
          </a:p>
        </p:txBody>
      </p:sp>
      <p:sp>
        <p:nvSpPr>
          <p:cNvPr id="585" name="Google Shape;585;p49"/>
          <p:cNvSpPr txBox="1"/>
          <p:nvPr>
            <p:ph idx="11" type="ftr"/>
          </p:nvPr>
        </p:nvSpPr>
        <p:spPr>
          <a:xfrm>
            <a:off x="609600" y="6248206"/>
            <a:ext cx="5421083" cy="365125"/>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r>
              <a:rPr lang="en-US"/>
              <a:t>© Douglas Moo</a:t>
            </a:r>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4" name="Shape 164"/>
        <p:cNvGrpSpPr/>
        <p:nvPr/>
      </p:nvGrpSpPr>
      <p:grpSpPr>
        <a:xfrm>
          <a:off x="0" y="0"/>
          <a:ext cx="0" cy="0"/>
          <a:chOff x="0" y="0"/>
          <a:chExt cx="0" cy="0"/>
        </a:xfrm>
      </p:grpSpPr>
      <p:sp>
        <p:nvSpPr>
          <p:cNvPr id="165" name="Google Shape;165;p5"/>
          <p:cNvSpPr txBox="1"/>
          <p:nvPr>
            <p:ph type="title"/>
          </p:nvPr>
        </p:nvSpPr>
        <p:spPr>
          <a:xfrm>
            <a:off x="612648" y="228600"/>
            <a:ext cx="8153400" cy="990600"/>
          </a:xfrm>
          <a:prstGeom prst="rect">
            <a:avLst/>
          </a:prstGeom>
          <a:noFill/>
          <a:ln>
            <a:noFill/>
          </a:ln>
        </p:spPr>
        <p:txBody>
          <a:bodyPr anchorCtr="0" anchor="ctr" bIns="45700" lIns="91425" spcFirstLastPara="1" rIns="91425" wrap="square" tIns="45700">
            <a:normAutofit/>
          </a:bodyPr>
          <a:lstStyle/>
          <a:p>
            <a:pPr indent="0" lvl="0" marL="0" rtl="0" algn="l">
              <a:spcBef>
                <a:spcPts val="0"/>
              </a:spcBef>
              <a:spcAft>
                <a:spcPts val="0"/>
              </a:spcAft>
              <a:buClr>
                <a:schemeClr val="dk2"/>
              </a:buClr>
              <a:buSzPts val="4400"/>
              <a:buFont typeface="Twentieth Century"/>
              <a:buNone/>
            </a:pPr>
            <a:r>
              <a:rPr lang="en-US"/>
              <a:t>The Theme of Romans</a:t>
            </a:r>
            <a:endParaRPr/>
          </a:p>
        </p:txBody>
      </p:sp>
      <p:grpSp>
        <p:nvGrpSpPr>
          <p:cNvPr id="166" name="Google Shape;166;p5"/>
          <p:cNvGrpSpPr/>
          <p:nvPr/>
        </p:nvGrpSpPr>
        <p:grpSpPr>
          <a:xfrm>
            <a:off x="990592" y="1668857"/>
            <a:ext cx="7543784" cy="4655743"/>
            <a:chOff x="380992" y="271857"/>
            <a:chExt cx="7543784" cy="4655743"/>
          </a:xfrm>
        </p:grpSpPr>
        <p:sp>
          <p:nvSpPr>
            <p:cNvPr id="167" name="Google Shape;167;p5"/>
            <p:cNvSpPr/>
            <p:nvPr/>
          </p:nvSpPr>
          <p:spPr>
            <a:xfrm>
              <a:off x="380992" y="279411"/>
              <a:ext cx="2849873" cy="2697501"/>
            </a:xfrm>
            <a:prstGeom prst="roundRect">
              <a:avLst>
                <a:gd fmla="val 16667" name="adj"/>
              </a:avLst>
            </a:prstGeom>
            <a:solidFill>
              <a:srgbClr val="93B6D2"/>
            </a:solidFill>
            <a:ln>
              <a:noFill/>
            </a:ln>
            <a:effectLst>
              <a:outerShdw blurRad="38100" rotWithShape="0" dir="5400000" dist="30000">
                <a:srgbClr val="000000">
                  <a:alpha val="44705"/>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8" name="Google Shape;168;p5"/>
            <p:cNvSpPr txBox="1"/>
            <p:nvPr/>
          </p:nvSpPr>
          <p:spPr>
            <a:xfrm>
              <a:off x="512673" y="411092"/>
              <a:ext cx="2586511" cy="2434139"/>
            </a:xfrm>
            <a:prstGeom prst="rect">
              <a:avLst/>
            </a:prstGeom>
            <a:noFill/>
            <a:ln>
              <a:noFill/>
            </a:ln>
          </p:spPr>
          <p:txBody>
            <a:bodyPr anchorCtr="0" anchor="ctr" bIns="111750" lIns="111750" spcFirstLastPara="1" rIns="111750" wrap="square" tIns="111750">
              <a:noAutofit/>
            </a:bodyPr>
            <a:lstStyle/>
            <a:p>
              <a:pPr indent="0" lvl="0" marL="0" marR="0" rtl="0" algn="ctr">
                <a:lnSpc>
                  <a:spcPct val="90000"/>
                </a:lnSpc>
                <a:spcBef>
                  <a:spcPts val="0"/>
                </a:spcBef>
                <a:spcAft>
                  <a:spcPts val="0"/>
                </a:spcAft>
                <a:buNone/>
              </a:pPr>
              <a:r>
                <a:rPr lang="en-US" sz="4400">
                  <a:solidFill>
                    <a:schemeClr val="lt1"/>
                  </a:solidFill>
                  <a:latin typeface="Twentieth Century"/>
                  <a:ea typeface="Twentieth Century"/>
                  <a:cs typeface="Twentieth Century"/>
                  <a:sym typeface="Twentieth Century"/>
                </a:rPr>
                <a:t>The Gospel </a:t>
              </a:r>
              <a:endParaRPr/>
            </a:p>
            <a:p>
              <a:pPr indent="0" lvl="0" marL="0" marR="0" rtl="0" algn="ctr">
                <a:lnSpc>
                  <a:spcPct val="90000"/>
                </a:lnSpc>
                <a:spcBef>
                  <a:spcPts val="1540"/>
                </a:spcBef>
                <a:spcAft>
                  <a:spcPts val="0"/>
                </a:spcAft>
                <a:buNone/>
              </a:pPr>
              <a:r>
                <a:rPr lang="en-US" sz="2000">
                  <a:solidFill>
                    <a:srgbClr val="775F55"/>
                  </a:solidFill>
                  <a:latin typeface="Twentieth Century"/>
                  <a:ea typeface="Twentieth Century"/>
                  <a:cs typeface="Twentieth Century"/>
                  <a:sym typeface="Twentieth Century"/>
                </a:rPr>
                <a:t>(with special relevance to its provision for Gentiles and Jews)</a:t>
              </a:r>
              <a:endParaRPr sz="2000">
                <a:solidFill>
                  <a:srgbClr val="775F55"/>
                </a:solidFill>
                <a:latin typeface="Twentieth Century"/>
                <a:ea typeface="Twentieth Century"/>
                <a:cs typeface="Twentieth Century"/>
                <a:sym typeface="Twentieth Century"/>
              </a:endParaRPr>
            </a:p>
          </p:txBody>
        </p:sp>
        <p:sp>
          <p:nvSpPr>
            <p:cNvPr id="169" name="Google Shape;169;p5"/>
            <p:cNvSpPr/>
            <p:nvPr/>
          </p:nvSpPr>
          <p:spPr>
            <a:xfrm rot="-472737">
              <a:off x="3220118" y="1274900"/>
              <a:ext cx="2277032" cy="0"/>
            </a:xfrm>
            <a:custGeom>
              <a:rect b="b" l="l" r="r" t="t"/>
              <a:pathLst>
                <a:path extrusionOk="0" h="120000" w="120000">
                  <a:moveTo>
                    <a:pt x="0" y="0"/>
                  </a:moveTo>
                  <a:lnTo>
                    <a:pt x="120000" y="0"/>
                  </a:lnTo>
                </a:path>
              </a:pathLst>
            </a:custGeom>
            <a:noFill/>
            <a:ln cap="flat" cmpd="sng" w="10000">
              <a:solidFill>
                <a:srgbClr val="7590A5"/>
              </a:solidFill>
              <a:prstDash val="solid"/>
              <a:round/>
              <a:headEnd len="sm" w="sm" type="none"/>
              <a:tailEnd len="sm" w="sm" type="none"/>
            </a:ln>
          </p:spPr>
        </p:sp>
        <p:sp>
          <p:nvSpPr>
            <p:cNvPr id="170" name="Google Shape;170;p5"/>
            <p:cNvSpPr/>
            <p:nvPr/>
          </p:nvSpPr>
          <p:spPr>
            <a:xfrm>
              <a:off x="5486402" y="271857"/>
              <a:ext cx="2438374" cy="1356509"/>
            </a:xfrm>
            <a:prstGeom prst="roundRect">
              <a:avLst>
                <a:gd fmla="val 16667" name="adj"/>
              </a:avLst>
            </a:prstGeom>
            <a:solidFill>
              <a:srgbClr val="93B6D2"/>
            </a:solidFill>
            <a:ln>
              <a:noFill/>
            </a:ln>
            <a:effectLst>
              <a:outerShdw blurRad="38100" rotWithShape="0" dir="5400000" dist="30000">
                <a:srgbClr val="000000">
                  <a:alpha val="44705"/>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1" name="Google Shape;171;p5"/>
            <p:cNvSpPr txBox="1"/>
            <p:nvPr/>
          </p:nvSpPr>
          <p:spPr>
            <a:xfrm>
              <a:off x="5552621" y="338076"/>
              <a:ext cx="2305936" cy="1224071"/>
            </a:xfrm>
            <a:prstGeom prst="rect">
              <a:avLst/>
            </a:prstGeom>
            <a:noFill/>
            <a:ln>
              <a:noFill/>
            </a:ln>
          </p:spPr>
          <p:txBody>
            <a:bodyPr anchorCtr="0" anchor="ctr" bIns="91425" lIns="91425" spcFirstLastPara="1" rIns="91425" wrap="square" tIns="91425">
              <a:noAutofit/>
            </a:bodyPr>
            <a:lstStyle/>
            <a:p>
              <a:pPr indent="0" lvl="0" marL="0" marR="0" rtl="0" algn="ctr">
                <a:lnSpc>
                  <a:spcPct val="90000"/>
                </a:lnSpc>
                <a:spcBef>
                  <a:spcPts val="0"/>
                </a:spcBef>
                <a:spcAft>
                  <a:spcPts val="0"/>
                </a:spcAft>
                <a:buNone/>
              </a:pPr>
              <a:r>
                <a:rPr lang="en-US" sz="3600">
                  <a:solidFill>
                    <a:schemeClr val="lt1"/>
                  </a:solidFill>
                  <a:latin typeface="Twentieth Century"/>
                  <a:ea typeface="Twentieth Century"/>
                  <a:cs typeface="Twentieth Century"/>
                  <a:sym typeface="Twentieth Century"/>
                </a:rPr>
                <a:t>Corinth</a:t>
              </a:r>
              <a:endParaRPr/>
            </a:p>
            <a:p>
              <a:pPr indent="0" lvl="0" marL="0" marR="0" rtl="0" algn="ctr">
                <a:lnSpc>
                  <a:spcPct val="90000"/>
                </a:lnSpc>
                <a:spcBef>
                  <a:spcPts val="1260"/>
                </a:spcBef>
                <a:spcAft>
                  <a:spcPts val="0"/>
                </a:spcAft>
                <a:buNone/>
              </a:pPr>
              <a:r>
                <a:rPr lang="en-US" sz="2000">
                  <a:solidFill>
                    <a:srgbClr val="775F55"/>
                  </a:solidFill>
                  <a:latin typeface="Twentieth Century"/>
                  <a:ea typeface="Twentieth Century"/>
                  <a:cs typeface="Twentieth Century"/>
                  <a:sym typeface="Twentieth Century"/>
                </a:rPr>
                <a:t>Paul’s reflection on his ministry</a:t>
              </a:r>
              <a:endParaRPr sz="2000">
                <a:solidFill>
                  <a:srgbClr val="775F55"/>
                </a:solidFill>
                <a:latin typeface="Twentieth Century"/>
                <a:ea typeface="Twentieth Century"/>
                <a:cs typeface="Twentieth Century"/>
                <a:sym typeface="Twentieth Century"/>
              </a:endParaRPr>
            </a:p>
          </p:txBody>
        </p:sp>
        <p:sp>
          <p:nvSpPr>
            <p:cNvPr id="172" name="Google Shape;172;p5"/>
            <p:cNvSpPr/>
            <p:nvPr/>
          </p:nvSpPr>
          <p:spPr>
            <a:xfrm rot="867825">
              <a:off x="3188841" y="2326896"/>
              <a:ext cx="2651928" cy="0"/>
            </a:xfrm>
            <a:custGeom>
              <a:rect b="b" l="l" r="r" t="t"/>
              <a:pathLst>
                <a:path extrusionOk="0" h="120000" w="120000">
                  <a:moveTo>
                    <a:pt x="0" y="0"/>
                  </a:moveTo>
                  <a:lnTo>
                    <a:pt x="120000" y="0"/>
                  </a:lnTo>
                </a:path>
              </a:pathLst>
            </a:custGeom>
            <a:noFill/>
            <a:ln cap="flat" cmpd="sng" w="10000">
              <a:solidFill>
                <a:srgbClr val="7590A5"/>
              </a:solidFill>
              <a:prstDash val="solid"/>
              <a:round/>
              <a:headEnd len="sm" w="sm" type="none"/>
              <a:tailEnd len="sm" w="sm" type="none"/>
            </a:ln>
          </p:spPr>
        </p:sp>
        <p:sp>
          <p:nvSpPr>
            <p:cNvPr id="173" name="Google Shape;173;p5"/>
            <p:cNvSpPr/>
            <p:nvPr/>
          </p:nvSpPr>
          <p:spPr>
            <a:xfrm>
              <a:off x="5798744" y="2176860"/>
              <a:ext cx="2118506" cy="1508891"/>
            </a:xfrm>
            <a:prstGeom prst="roundRect">
              <a:avLst>
                <a:gd fmla="val 16667" name="adj"/>
              </a:avLst>
            </a:prstGeom>
            <a:solidFill>
              <a:srgbClr val="93B6D2"/>
            </a:solidFill>
            <a:ln>
              <a:noFill/>
            </a:ln>
            <a:effectLst>
              <a:outerShdw blurRad="38100" rotWithShape="0" dir="5400000" dist="30000">
                <a:srgbClr val="000000">
                  <a:alpha val="44705"/>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4" name="Google Shape;174;p5"/>
            <p:cNvSpPr txBox="1"/>
            <p:nvPr/>
          </p:nvSpPr>
          <p:spPr>
            <a:xfrm>
              <a:off x="5872402" y="2250518"/>
              <a:ext cx="1971190" cy="1361575"/>
            </a:xfrm>
            <a:prstGeom prst="rect">
              <a:avLst/>
            </a:prstGeom>
            <a:noFill/>
            <a:ln>
              <a:noFill/>
            </a:ln>
          </p:spPr>
          <p:txBody>
            <a:bodyPr anchorCtr="0" anchor="ctr" bIns="81275" lIns="81275" spcFirstLastPara="1" rIns="81275" wrap="square" tIns="81275">
              <a:noAutofit/>
            </a:bodyPr>
            <a:lstStyle/>
            <a:p>
              <a:pPr indent="0" lvl="0" marL="0" marR="0" rtl="0" algn="ctr">
                <a:lnSpc>
                  <a:spcPct val="90000"/>
                </a:lnSpc>
                <a:spcBef>
                  <a:spcPts val="0"/>
                </a:spcBef>
                <a:spcAft>
                  <a:spcPts val="0"/>
                </a:spcAft>
                <a:buNone/>
              </a:pPr>
              <a:r>
                <a:rPr lang="en-US" sz="3200">
                  <a:solidFill>
                    <a:schemeClr val="lt1"/>
                  </a:solidFill>
                  <a:latin typeface="Twentieth Century"/>
                  <a:ea typeface="Twentieth Century"/>
                  <a:cs typeface="Twentieth Century"/>
                  <a:sym typeface="Twentieth Century"/>
                </a:rPr>
                <a:t>Jerusalem</a:t>
              </a:r>
              <a:endParaRPr/>
            </a:p>
            <a:p>
              <a:pPr indent="0" lvl="0" marL="0" marR="0" rtl="0" algn="ctr">
                <a:lnSpc>
                  <a:spcPct val="90000"/>
                </a:lnSpc>
                <a:spcBef>
                  <a:spcPts val="1120"/>
                </a:spcBef>
                <a:spcAft>
                  <a:spcPts val="0"/>
                </a:spcAft>
                <a:buNone/>
              </a:pPr>
              <a:r>
                <a:rPr lang="en-US" sz="2000">
                  <a:solidFill>
                    <a:schemeClr val="dk2"/>
                  </a:solidFill>
                  <a:latin typeface="Twentieth Century"/>
                  <a:ea typeface="Twentieth Century"/>
                  <a:cs typeface="Twentieth Century"/>
                  <a:sym typeface="Twentieth Century"/>
                </a:rPr>
                <a:t>Anticipation of the collection</a:t>
              </a:r>
              <a:endParaRPr sz="2000">
                <a:solidFill>
                  <a:schemeClr val="dk2"/>
                </a:solidFill>
                <a:latin typeface="Twentieth Century"/>
                <a:ea typeface="Twentieth Century"/>
                <a:cs typeface="Twentieth Century"/>
                <a:sym typeface="Twentieth Century"/>
              </a:endParaRPr>
            </a:p>
          </p:txBody>
        </p:sp>
        <p:sp>
          <p:nvSpPr>
            <p:cNvPr id="175" name="Google Shape;175;p5"/>
            <p:cNvSpPr/>
            <p:nvPr/>
          </p:nvSpPr>
          <p:spPr>
            <a:xfrm rot="2597076">
              <a:off x="3144889" y="3186917"/>
              <a:ext cx="632085" cy="0"/>
            </a:xfrm>
            <a:custGeom>
              <a:rect b="b" l="l" r="r" t="t"/>
              <a:pathLst>
                <a:path extrusionOk="0" h="120000" w="120000">
                  <a:moveTo>
                    <a:pt x="0" y="0"/>
                  </a:moveTo>
                  <a:lnTo>
                    <a:pt x="120000" y="0"/>
                  </a:lnTo>
                </a:path>
              </a:pathLst>
            </a:custGeom>
            <a:noFill/>
            <a:ln cap="flat" cmpd="sng" w="10000">
              <a:solidFill>
                <a:srgbClr val="7590A5"/>
              </a:solidFill>
              <a:prstDash val="solid"/>
              <a:round/>
              <a:headEnd len="sm" w="sm" type="none"/>
              <a:tailEnd len="sm" w="sm" type="none"/>
            </a:ln>
          </p:spPr>
        </p:sp>
        <p:sp>
          <p:nvSpPr>
            <p:cNvPr id="176" name="Google Shape;176;p5"/>
            <p:cNvSpPr/>
            <p:nvPr/>
          </p:nvSpPr>
          <p:spPr>
            <a:xfrm>
              <a:off x="3352804" y="3403603"/>
              <a:ext cx="2148690" cy="1386682"/>
            </a:xfrm>
            <a:prstGeom prst="roundRect">
              <a:avLst>
                <a:gd fmla="val 16667" name="adj"/>
              </a:avLst>
            </a:prstGeom>
            <a:solidFill>
              <a:srgbClr val="93B6D2"/>
            </a:solidFill>
            <a:ln>
              <a:noFill/>
            </a:ln>
            <a:effectLst>
              <a:outerShdw blurRad="38100" rotWithShape="0" dir="5400000" dist="30000">
                <a:srgbClr val="000000">
                  <a:alpha val="44705"/>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7" name="Google Shape;177;p5"/>
            <p:cNvSpPr txBox="1"/>
            <p:nvPr/>
          </p:nvSpPr>
          <p:spPr>
            <a:xfrm>
              <a:off x="3420496" y="3471295"/>
              <a:ext cx="2013306" cy="1251298"/>
            </a:xfrm>
            <a:prstGeom prst="rect">
              <a:avLst/>
            </a:prstGeom>
            <a:noFill/>
            <a:ln>
              <a:noFill/>
            </a:ln>
          </p:spPr>
          <p:txBody>
            <a:bodyPr anchorCtr="0" anchor="ctr" bIns="91425" lIns="91425" spcFirstLastPara="1" rIns="91425" wrap="square" tIns="91425">
              <a:noAutofit/>
            </a:bodyPr>
            <a:lstStyle/>
            <a:p>
              <a:pPr indent="0" lvl="0" marL="0" marR="0" rtl="0" algn="ctr">
                <a:lnSpc>
                  <a:spcPct val="90000"/>
                </a:lnSpc>
                <a:spcBef>
                  <a:spcPts val="0"/>
                </a:spcBef>
                <a:spcAft>
                  <a:spcPts val="0"/>
                </a:spcAft>
                <a:buNone/>
              </a:pPr>
              <a:r>
                <a:rPr lang="en-US" sz="3600">
                  <a:solidFill>
                    <a:schemeClr val="lt1"/>
                  </a:solidFill>
                  <a:latin typeface="Twentieth Century"/>
                  <a:ea typeface="Twentieth Century"/>
                  <a:cs typeface="Twentieth Century"/>
                  <a:sym typeface="Twentieth Century"/>
                </a:rPr>
                <a:t>Rome</a:t>
              </a:r>
              <a:endParaRPr/>
            </a:p>
            <a:p>
              <a:pPr indent="0" lvl="0" marL="0" marR="0" rtl="0" algn="ctr">
                <a:lnSpc>
                  <a:spcPct val="90000"/>
                </a:lnSpc>
                <a:spcBef>
                  <a:spcPts val="1260"/>
                </a:spcBef>
                <a:spcAft>
                  <a:spcPts val="0"/>
                </a:spcAft>
                <a:buNone/>
              </a:pPr>
              <a:r>
                <a:rPr lang="en-US" sz="2000">
                  <a:solidFill>
                    <a:srgbClr val="775F55"/>
                  </a:solidFill>
                  <a:latin typeface="Twentieth Century"/>
                  <a:ea typeface="Twentieth Century"/>
                  <a:cs typeface="Twentieth Century"/>
                  <a:sym typeface="Twentieth Century"/>
                </a:rPr>
                <a:t>Healing of church split</a:t>
              </a:r>
              <a:endParaRPr sz="2000">
                <a:solidFill>
                  <a:srgbClr val="775F55"/>
                </a:solidFill>
                <a:latin typeface="Twentieth Century"/>
                <a:ea typeface="Twentieth Century"/>
                <a:cs typeface="Twentieth Century"/>
                <a:sym typeface="Twentieth Century"/>
              </a:endParaRPr>
            </a:p>
          </p:txBody>
        </p:sp>
        <p:sp>
          <p:nvSpPr>
            <p:cNvPr id="178" name="Google Shape;178;p5"/>
            <p:cNvSpPr/>
            <p:nvPr/>
          </p:nvSpPr>
          <p:spPr>
            <a:xfrm rot="5861013">
              <a:off x="1310000" y="3251364"/>
              <a:ext cx="553876" cy="0"/>
            </a:xfrm>
            <a:custGeom>
              <a:rect b="b" l="l" r="r" t="t"/>
              <a:pathLst>
                <a:path extrusionOk="0" h="120000" w="120000">
                  <a:moveTo>
                    <a:pt x="0" y="0"/>
                  </a:moveTo>
                  <a:lnTo>
                    <a:pt x="120000" y="0"/>
                  </a:lnTo>
                </a:path>
              </a:pathLst>
            </a:custGeom>
            <a:noFill/>
            <a:ln cap="flat" cmpd="sng" w="10000">
              <a:solidFill>
                <a:srgbClr val="7590A5"/>
              </a:solidFill>
              <a:prstDash val="solid"/>
              <a:round/>
              <a:headEnd len="sm" w="sm" type="none"/>
              <a:tailEnd len="sm" w="sm" type="none"/>
            </a:ln>
          </p:spPr>
        </p:sp>
        <p:sp>
          <p:nvSpPr>
            <p:cNvPr id="179" name="Google Shape;179;p5"/>
            <p:cNvSpPr/>
            <p:nvPr/>
          </p:nvSpPr>
          <p:spPr>
            <a:xfrm>
              <a:off x="381006" y="3525815"/>
              <a:ext cx="2148690" cy="1401785"/>
            </a:xfrm>
            <a:prstGeom prst="roundRect">
              <a:avLst>
                <a:gd fmla="val 16667" name="adj"/>
              </a:avLst>
            </a:prstGeom>
            <a:solidFill>
              <a:srgbClr val="93B6D2"/>
            </a:solidFill>
            <a:ln>
              <a:noFill/>
            </a:ln>
            <a:effectLst>
              <a:outerShdw blurRad="38100" rotWithShape="0" dir="5400000" dist="30000">
                <a:srgbClr val="000000">
                  <a:alpha val="44705"/>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0" name="Google Shape;180;p5"/>
            <p:cNvSpPr txBox="1"/>
            <p:nvPr/>
          </p:nvSpPr>
          <p:spPr>
            <a:xfrm>
              <a:off x="449436" y="3594245"/>
              <a:ext cx="2011830" cy="1264925"/>
            </a:xfrm>
            <a:prstGeom prst="rect">
              <a:avLst/>
            </a:prstGeom>
            <a:noFill/>
            <a:ln>
              <a:noFill/>
            </a:ln>
          </p:spPr>
          <p:txBody>
            <a:bodyPr anchorCtr="0" anchor="ctr" bIns="91425" lIns="91425" spcFirstLastPara="1" rIns="91425" wrap="square" tIns="91425">
              <a:noAutofit/>
            </a:bodyPr>
            <a:lstStyle/>
            <a:p>
              <a:pPr indent="0" lvl="0" marL="0" marR="0" rtl="0" algn="ctr">
                <a:lnSpc>
                  <a:spcPct val="90000"/>
                </a:lnSpc>
                <a:spcBef>
                  <a:spcPts val="0"/>
                </a:spcBef>
                <a:spcAft>
                  <a:spcPts val="0"/>
                </a:spcAft>
                <a:buNone/>
              </a:pPr>
              <a:r>
                <a:rPr lang="en-US" sz="3600">
                  <a:solidFill>
                    <a:schemeClr val="lt1"/>
                  </a:solidFill>
                  <a:latin typeface="Twentieth Century"/>
                  <a:ea typeface="Twentieth Century"/>
                  <a:cs typeface="Twentieth Century"/>
                  <a:sym typeface="Twentieth Century"/>
                </a:rPr>
                <a:t>Spain</a:t>
              </a:r>
              <a:endParaRPr/>
            </a:p>
            <a:p>
              <a:pPr indent="0" lvl="0" marL="0" marR="0" rtl="0" algn="ctr">
                <a:lnSpc>
                  <a:spcPct val="90000"/>
                </a:lnSpc>
                <a:spcBef>
                  <a:spcPts val="1260"/>
                </a:spcBef>
                <a:spcAft>
                  <a:spcPts val="0"/>
                </a:spcAft>
                <a:buNone/>
              </a:pPr>
              <a:r>
                <a:rPr lang="en-US" sz="2000">
                  <a:solidFill>
                    <a:srgbClr val="775F55"/>
                  </a:solidFill>
                  <a:latin typeface="Twentieth Century"/>
                  <a:ea typeface="Twentieth Century"/>
                  <a:cs typeface="Twentieth Century"/>
                  <a:sym typeface="Twentieth Century"/>
                </a:rPr>
                <a:t>Paul’s </a:t>
              </a:r>
              <a:r>
                <a:rPr i="1" lang="en-US" sz="2000">
                  <a:solidFill>
                    <a:srgbClr val="775F55"/>
                  </a:solidFill>
                  <a:latin typeface="Twentieth Century"/>
                  <a:ea typeface="Twentieth Century"/>
                  <a:cs typeface="Twentieth Century"/>
                  <a:sym typeface="Twentieth Century"/>
                </a:rPr>
                <a:t>Apologia</a:t>
              </a:r>
              <a:endParaRPr i="1" sz="2000">
                <a:solidFill>
                  <a:srgbClr val="775F55"/>
                </a:solidFill>
                <a:latin typeface="Twentieth Century"/>
                <a:ea typeface="Twentieth Century"/>
                <a:cs typeface="Twentieth Century"/>
                <a:sym typeface="Twentieth Century"/>
              </a:endParaRPr>
            </a:p>
          </p:txBody>
        </p:sp>
      </p:grpSp>
      <p:sp>
        <p:nvSpPr>
          <p:cNvPr id="181" name="Google Shape;181;p5"/>
          <p:cNvSpPr txBox="1"/>
          <p:nvPr>
            <p:ph idx="11" type="ftr"/>
          </p:nvPr>
        </p:nvSpPr>
        <p:spPr>
          <a:xfrm>
            <a:off x="609600" y="6248206"/>
            <a:ext cx="5421083" cy="365125"/>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r>
              <a:rPr lang="en-US"/>
              <a:t>© Douglas Moo</a:t>
            </a:r>
            <a:endParaRPr/>
          </a:p>
        </p:txBody>
      </p:sp>
    </p:spTree>
  </p:cSld>
  <p:clrMapOvr>
    <a:masterClrMapping/>
  </p:clrMapOvr>
</p:sld>
</file>

<file path=ppt/slides/slide5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90" name="Shape 590"/>
        <p:cNvGrpSpPr/>
        <p:nvPr/>
      </p:nvGrpSpPr>
      <p:grpSpPr>
        <a:xfrm>
          <a:off x="0" y="0"/>
          <a:ext cx="0" cy="0"/>
          <a:chOff x="0" y="0"/>
          <a:chExt cx="0" cy="0"/>
        </a:xfrm>
      </p:grpSpPr>
      <p:sp>
        <p:nvSpPr>
          <p:cNvPr id="591" name="Google Shape;591;p50"/>
          <p:cNvSpPr txBox="1"/>
          <p:nvPr>
            <p:ph type="title"/>
          </p:nvPr>
        </p:nvSpPr>
        <p:spPr>
          <a:xfrm>
            <a:off x="612648" y="228600"/>
            <a:ext cx="8153400" cy="990600"/>
          </a:xfrm>
          <a:prstGeom prst="rect">
            <a:avLst/>
          </a:prstGeom>
          <a:noFill/>
          <a:ln>
            <a:noFill/>
          </a:ln>
        </p:spPr>
        <p:txBody>
          <a:bodyPr anchorCtr="0" anchor="ctr" bIns="45700" lIns="91425" spcFirstLastPara="1" rIns="91425" wrap="square" tIns="45700">
            <a:normAutofit fontScale="90000"/>
          </a:bodyPr>
          <a:lstStyle/>
          <a:p>
            <a:pPr indent="0" lvl="0" marL="0" rtl="0" algn="l">
              <a:spcBef>
                <a:spcPts val="0"/>
              </a:spcBef>
              <a:spcAft>
                <a:spcPts val="0"/>
              </a:spcAft>
              <a:buClr>
                <a:schemeClr val="dk2"/>
              </a:buClr>
              <a:buSzPct val="100000"/>
              <a:buFont typeface="Twentieth Century"/>
              <a:buNone/>
            </a:pPr>
            <a:r>
              <a:rPr b="1" lang="en-US"/>
              <a:t>Justification:</a:t>
            </a:r>
            <a:br>
              <a:rPr b="1" lang="en-US"/>
            </a:br>
            <a:r>
              <a:rPr b="1" lang="en-US"/>
              <a:t>The “Already/Not Yet” Tension</a:t>
            </a:r>
            <a:endParaRPr/>
          </a:p>
        </p:txBody>
      </p:sp>
      <p:sp>
        <p:nvSpPr>
          <p:cNvPr id="592" name="Google Shape;592;p50"/>
          <p:cNvSpPr txBox="1"/>
          <p:nvPr>
            <p:ph idx="1" type="body"/>
          </p:nvPr>
        </p:nvSpPr>
        <p:spPr>
          <a:xfrm>
            <a:off x="612648" y="1600200"/>
            <a:ext cx="8153400" cy="4495800"/>
          </a:xfrm>
          <a:prstGeom prst="rect">
            <a:avLst/>
          </a:prstGeom>
          <a:noFill/>
          <a:ln>
            <a:noFill/>
          </a:ln>
        </p:spPr>
        <p:txBody>
          <a:bodyPr anchorCtr="0" anchor="t" bIns="45700" lIns="91425" spcFirstLastPara="1" rIns="91425" wrap="square" tIns="45700">
            <a:normAutofit fontScale="92500" lnSpcReduction="10000"/>
          </a:bodyPr>
          <a:lstStyle/>
          <a:p>
            <a:pPr indent="-320040" lvl="0" marL="320040" rtl="0" algn="l">
              <a:spcBef>
                <a:spcPts val="0"/>
              </a:spcBef>
              <a:spcAft>
                <a:spcPts val="0"/>
              </a:spcAft>
              <a:buSzPct val="59999"/>
              <a:buFont typeface="Noto Sans Symbols"/>
              <a:buNone/>
            </a:pPr>
            <a:r>
              <a:rPr lang="en-US"/>
              <a:t>                          Justification </a:t>
            </a:r>
            <a:endParaRPr/>
          </a:p>
          <a:p>
            <a:pPr indent="-320040" lvl="0" marL="320040" rtl="0" algn="l">
              <a:spcBef>
                <a:spcPts val="700"/>
              </a:spcBef>
              <a:spcAft>
                <a:spcPts val="0"/>
              </a:spcAft>
              <a:buSzPct val="59999"/>
              <a:buFont typeface="Noto Sans Symbols"/>
              <a:buNone/>
            </a:pPr>
            <a:r>
              <a:t/>
            </a:r>
            <a:endParaRPr/>
          </a:p>
          <a:p>
            <a:pPr indent="-320040" lvl="0" marL="320040" rtl="0" algn="l">
              <a:spcBef>
                <a:spcPts val="700"/>
              </a:spcBef>
              <a:spcAft>
                <a:spcPts val="0"/>
              </a:spcAft>
              <a:buSzPct val="59999"/>
              <a:buFont typeface="Noto Sans Symbols"/>
              <a:buNone/>
            </a:pPr>
            <a:r>
              <a:rPr lang="en-US"/>
              <a:t>Initial Aspect                      Ultimate Aspect</a:t>
            </a:r>
            <a:endParaRPr/>
          </a:p>
          <a:p>
            <a:pPr indent="-320040" lvl="0" marL="320040" rtl="0" algn="l">
              <a:spcBef>
                <a:spcPts val="700"/>
              </a:spcBef>
              <a:spcAft>
                <a:spcPts val="0"/>
              </a:spcAft>
              <a:buSzPct val="59999"/>
              <a:buFont typeface="Noto Sans Symbols"/>
              <a:buNone/>
            </a:pPr>
            <a:r>
              <a:rPr lang="en-US"/>
              <a:t>  (Rom. 5:9)                        (Jas. 2; Gal. 5:5)</a:t>
            </a:r>
            <a:endParaRPr/>
          </a:p>
          <a:p>
            <a:pPr indent="-320040" lvl="0" marL="320040" rtl="0" algn="l">
              <a:spcBef>
                <a:spcPts val="700"/>
              </a:spcBef>
              <a:spcAft>
                <a:spcPts val="0"/>
              </a:spcAft>
              <a:buSzPct val="59999"/>
              <a:buFont typeface="Noto Sans Symbols"/>
              <a:buNone/>
            </a:pPr>
            <a:r>
              <a:t/>
            </a:r>
            <a:endParaRPr/>
          </a:p>
          <a:p>
            <a:pPr indent="-320040" lvl="0" marL="320040" rtl="0" algn="l">
              <a:spcBef>
                <a:spcPts val="700"/>
              </a:spcBef>
              <a:spcAft>
                <a:spcPts val="0"/>
              </a:spcAft>
              <a:buSzPct val="59999"/>
              <a:buFont typeface="Noto Sans Symbols"/>
              <a:buNone/>
            </a:pPr>
            <a:r>
              <a:t/>
            </a:r>
            <a:endParaRPr/>
          </a:p>
          <a:p>
            <a:pPr indent="-320040" lvl="0" marL="320040" rtl="0" algn="l">
              <a:spcBef>
                <a:spcPts val="700"/>
              </a:spcBef>
              <a:spcAft>
                <a:spcPts val="0"/>
              </a:spcAft>
              <a:buSzPct val="59999"/>
              <a:buFont typeface="Noto Sans Symbols"/>
              <a:buNone/>
            </a:pPr>
            <a:r>
              <a:rPr lang="en-US"/>
              <a:t>  Faith Alone                           Faith Alone</a:t>
            </a:r>
            <a:endParaRPr/>
          </a:p>
          <a:p>
            <a:pPr indent="-320040" lvl="0" marL="320040" rtl="0" algn="l">
              <a:spcBef>
                <a:spcPts val="700"/>
              </a:spcBef>
              <a:spcAft>
                <a:spcPts val="0"/>
              </a:spcAft>
              <a:buSzPct val="59999"/>
              <a:buFont typeface="Noto Sans Symbols"/>
              <a:buNone/>
            </a:pPr>
            <a:r>
              <a:t/>
            </a:r>
            <a:endParaRPr/>
          </a:p>
          <a:p>
            <a:pPr indent="-320040" lvl="0" marL="320040" rtl="0" algn="l">
              <a:spcBef>
                <a:spcPts val="700"/>
              </a:spcBef>
              <a:spcAft>
                <a:spcPts val="0"/>
              </a:spcAft>
              <a:buSzPct val="59999"/>
              <a:buFont typeface="Noto Sans Symbols"/>
              <a:buNone/>
            </a:pPr>
            <a:r>
              <a:rPr lang="en-US"/>
              <a:t>                                          active in works</a:t>
            </a:r>
            <a:endParaRPr/>
          </a:p>
        </p:txBody>
      </p:sp>
      <p:cxnSp>
        <p:nvCxnSpPr>
          <p:cNvPr id="593" name="Google Shape;593;p50"/>
          <p:cNvCxnSpPr/>
          <p:nvPr/>
        </p:nvCxnSpPr>
        <p:spPr>
          <a:xfrm>
            <a:off x="609600" y="4191000"/>
            <a:ext cx="7620000" cy="1588"/>
          </a:xfrm>
          <a:prstGeom prst="straightConnector1">
            <a:avLst/>
          </a:prstGeom>
          <a:noFill/>
          <a:ln cap="flat" cmpd="sng" w="38100">
            <a:solidFill>
              <a:schemeClr val="dk1"/>
            </a:solidFill>
            <a:prstDash val="solid"/>
            <a:round/>
            <a:headEnd len="med" w="med" type="none"/>
            <a:tailEnd len="med" w="med" type="none"/>
          </a:ln>
        </p:spPr>
      </p:cxnSp>
      <p:cxnSp>
        <p:nvCxnSpPr>
          <p:cNvPr id="594" name="Google Shape;594;p50"/>
          <p:cNvCxnSpPr/>
          <p:nvPr/>
        </p:nvCxnSpPr>
        <p:spPr>
          <a:xfrm rot="5400000">
            <a:off x="1371599" y="3886201"/>
            <a:ext cx="458788" cy="1586"/>
          </a:xfrm>
          <a:prstGeom prst="straightConnector1">
            <a:avLst/>
          </a:prstGeom>
          <a:noFill/>
          <a:ln cap="flat" cmpd="sng" w="9525">
            <a:solidFill>
              <a:schemeClr val="dk1"/>
            </a:solidFill>
            <a:prstDash val="solid"/>
            <a:round/>
            <a:headEnd len="med" w="med" type="none"/>
            <a:tailEnd len="med" w="med" type="stealth"/>
          </a:ln>
        </p:spPr>
      </p:cxnSp>
      <p:cxnSp>
        <p:nvCxnSpPr>
          <p:cNvPr id="595" name="Google Shape;595;p50"/>
          <p:cNvCxnSpPr/>
          <p:nvPr/>
        </p:nvCxnSpPr>
        <p:spPr>
          <a:xfrm rot="-5400000">
            <a:off x="1335087" y="4532313"/>
            <a:ext cx="531812" cy="1586"/>
          </a:xfrm>
          <a:prstGeom prst="straightConnector1">
            <a:avLst/>
          </a:prstGeom>
          <a:noFill/>
          <a:ln cap="flat" cmpd="sng" w="9525">
            <a:solidFill>
              <a:schemeClr val="dk1"/>
            </a:solidFill>
            <a:prstDash val="solid"/>
            <a:round/>
            <a:headEnd len="med" w="med" type="none"/>
            <a:tailEnd len="med" w="med" type="stealth"/>
          </a:ln>
        </p:spPr>
      </p:cxnSp>
      <p:cxnSp>
        <p:nvCxnSpPr>
          <p:cNvPr id="596" name="Google Shape;596;p50"/>
          <p:cNvCxnSpPr/>
          <p:nvPr/>
        </p:nvCxnSpPr>
        <p:spPr>
          <a:xfrm rot="5400000">
            <a:off x="6589713" y="3924301"/>
            <a:ext cx="382588" cy="1586"/>
          </a:xfrm>
          <a:prstGeom prst="straightConnector1">
            <a:avLst/>
          </a:prstGeom>
          <a:noFill/>
          <a:ln cap="flat" cmpd="sng" w="9525">
            <a:solidFill>
              <a:schemeClr val="dk1"/>
            </a:solidFill>
            <a:prstDash val="solid"/>
            <a:round/>
            <a:headEnd len="med" w="med" type="none"/>
            <a:tailEnd len="med" w="med" type="stealth"/>
          </a:ln>
        </p:spPr>
      </p:cxnSp>
      <p:cxnSp>
        <p:nvCxnSpPr>
          <p:cNvPr id="597" name="Google Shape;597;p50"/>
          <p:cNvCxnSpPr/>
          <p:nvPr/>
        </p:nvCxnSpPr>
        <p:spPr>
          <a:xfrm rot="-5400000">
            <a:off x="6516689" y="4533901"/>
            <a:ext cx="531812" cy="1586"/>
          </a:xfrm>
          <a:prstGeom prst="straightConnector1">
            <a:avLst/>
          </a:prstGeom>
          <a:noFill/>
          <a:ln cap="flat" cmpd="sng" w="9525">
            <a:solidFill>
              <a:schemeClr val="dk1"/>
            </a:solidFill>
            <a:prstDash val="solid"/>
            <a:round/>
            <a:headEnd len="med" w="med" type="none"/>
            <a:tailEnd len="med" w="med" type="stealth"/>
          </a:ln>
        </p:spPr>
      </p:cxnSp>
      <p:cxnSp>
        <p:nvCxnSpPr>
          <p:cNvPr id="598" name="Google Shape;598;p50"/>
          <p:cNvCxnSpPr/>
          <p:nvPr/>
        </p:nvCxnSpPr>
        <p:spPr>
          <a:xfrm rot="5400000">
            <a:off x="6513514" y="5372102"/>
            <a:ext cx="534986" cy="1586"/>
          </a:xfrm>
          <a:prstGeom prst="straightConnector1">
            <a:avLst/>
          </a:prstGeom>
          <a:noFill/>
          <a:ln cap="flat" cmpd="sng" w="9525">
            <a:solidFill>
              <a:schemeClr val="dk1"/>
            </a:solidFill>
            <a:prstDash val="solid"/>
            <a:round/>
            <a:headEnd len="med" w="med" type="none"/>
            <a:tailEnd len="med" w="med" type="stealth"/>
          </a:ln>
        </p:spPr>
      </p:cxnSp>
      <p:cxnSp>
        <p:nvCxnSpPr>
          <p:cNvPr id="599" name="Google Shape;599;p50"/>
          <p:cNvCxnSpPr/>
          <p:nvPr/>
        </p:nvCxnSpPr>
        <p:spPr>
          <a:xfrm flipH="1">
            <a:off x="1601786" y="2012212"/>
            <a:ext cx="2514600" cy="533400"/>
          </a:xfrm>
          <a:prstGeom prst="straightConnector1">
            <a:avLst/>
          </a:prstGeom>
          <a:noFill/>
          <a:ln cap="flat" cmpd="sng" w="10000">
            <a:solidFill>
              <a:schemeClr val="dk1"/>
            </a:solidFill>
            <a:prstDash val="solid"/>
            <a:round/>
            <a:headEnd len="sm" w="sm" type="none"/>
            <a:tailEnd len="med" w="med" type="stealth"/>
          </a:ln>
        </p:spPr>
      </p:cxnSp>
      <p:cxnSp>
        <p:nvCxnSpPr>
          <p:cNvPr id="600" name="Google Shape;600;p50"/>
          <p:cNvCxnSpPr/>
          <p:nvPr/>
        </p:nvCxnSpPr>
        <p:spPr>
          <a:xfrm>
            <a:off x="4116386" y="2012212"/>
            <a:ext cx="1674814" cy="609600"/>
          </a:xfrm>
          <a:prstGeom prst="straightConnector1">
            <a:avLst/>
          </a:prstGeom>
          <a:noFill/>
          <a:ln cap="flat" cmpd="sng" w="10000">
            <a:solidFill>
              <a:schemeClr val="dk1"/>
            </a:solidFill>
            <a:prstDash val="solid"/>
            <a:round/>
            <a:headEnd len="sm" w="sm" type="none"/>
            <a:tailEnd len="med" w="med" type="stealth"/>
          </a:ln>
        </p:spPr>
      </p:cxnSp>
      <p:sp>
        <p:nvSpPr>
          <p:cNvPr id="601" name="Google Shape;601;p50"/>
          <p:cNvSpPr txBox="1"/>
          <p:nvPr>
            <p:ph idx="11" type="ftr"/>
          </p:nvPr>
        </p:nvSpPr>
        <p:spPr>
          <a:xfrm>
            <a:off x="609600" y="6248206"/>
            <a:ext cx="5421083" cy="365125"/>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r>
              <a:rPr lang="en-US"/>
              <a:t>© Douglas Moo</a:t>
            </a:r>
            <a:endParaRPr/>
          </a:p>
        </p:txBody>
      </p:sp>
    </p:spTree>
  </p:cSld>
  <p:clrMapOvr>
    <a:masterClrMapping/>
  </p:clrMapOvr>
</p:sld>
</file>

<file path=ppt/slides/slide5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05" name="Shape 605"/>
        <p:cNvGrpSpPr/>
        <p:nvPr/>
      </p:nvGrpSpPr>
      <p:grpSpPr>
        <a:xfrm>
          <a:off x="0" y="0"/>
          <a:ext cx="0" cy="0"/>
          <a:chOff x="0" y="0"/>
          <a:chExt cx="0" cy="0"/>
        </a:xfrm>
      </p:grpSpPr>
      <p:sp>
        <p:nvSpPr>
          <p:cNvPr id="606" name="Google Shape;606;p51"/>
          <p:cNvSpPr txBox="1"/>
          <p:nvPr>
            <p:ph type="title"/>
          </p:nvPr>
        </p:nvSpPr>
        <p:spPr>
          <a:xfrm>
            <a:off x="612648" y="228600"/>
            <a:ext cx="8153400" cy="990600"/>
          </a:xfrm>
          <a:prstGeom prst="rect">
            <a:avLst/>
          </a:prstGeom>
          <a:noFill/>
          <a:ln>
            <a:noFill/>
          </a:ln>
        </p:spPr>
        <p:txBody>
          <a:bodyPr anchorCtr="0" anchor="ctr" bIns="45700" lIns="91425" spcFirstLastPara="1" rIns="91425" wrap="square" tIns="45700">
            <a:normAutofit/>
          </a:bodyPr>
          <a:lstStyle/>
          <a:p>
            <a:pPr indent="0" lvl="0" marL="0" rtl="0" algn="l">
              <a:spcBef>
                <a:spcPts val="0"/>
              </a:spcBef>
              <a:spcAft>
                <a:spcPts val="0"/>
              </a:spcAft>
              <a:buClr>
                <a:schemeClr val="dk2"/>
              </a:buClr>
              <a:buSzPts val="4400"/>
              <a:buFont typeface="Twentieth Century"/>
              <a:buNone/>
            </a:pPr>
            <a:r>
              <a:rPr lang="en-US"/>
              <a:t>The Means of Justification</a:t>
            </a:r>
            <a:endParaRPr/>
          </a:p>
        </p:txBody>
      </p:sp>
      <p:sp>
        <p:nvSpPr>
          <p:cNvPr id="607" name="Google Shape;607;p51"/>
          <p:cNvSpPr txBox="1"/>
          <p:nvPr>
            <p:ph idx="1" type="body"/>
          </p:nvPr>
        </p:nvSpPr>
        <p:spPr>
          <a:xfrm>
            <a:off x="612648" y="1600200"/>
            <a:ext cx="8153400" cy="4495800"/>
          </a:xfrm>
          <a:prstGeom prst="rect">
            <a:avLst/>
          </a:prstGeom>
          <a:noFill/>
          <a:ln>
            <a:noFill/>
          </a:ln>
        </p:spPr>
        <p:txBody>
          <a:bodyPr anchorCtr="0" anchor="t" bIns="45700" lIns="91425" spcFirstLastPara="1" rIns="91425" wrap="square" tIns="45700">
            <a:normAutofit/>
          </a:bodyPr>
          <a:lstStyle/>
          <a:p>
            <a:pPr indent="-320040" lvl="0" marL="320040" rtl="0" algn="l">
              <a:lnSpc>
                <a:spcPct val="80000"/>
              </a:lnSpc>
              <a:spcBef>
                <a:spcPts val="0"/>
              </a:spcBef>
              <a:spcAft>
                <a:spcPts val="0"/>
              </a:spcAft>
              <a:buSzPts val="1920"/>
              <a:buNone/>
            </a:pPr>
            <a:r>
              <a:rPr lang="en-US" sz="3200" u="sng"/>
              <a:t>Romans 3:28</a:t>
            </a:r>
            <a:endParaRPr sz="3200"/>
          </a:p>
          <a:p>
            <a:pPr indent="0" lvl="0" marL="0" rtl="0" algn="l">
              <a:spcBef>
                <a:spcPts val="700"/>
              </a:spcBef>
              <a:spcAft>
                <a:spcPts val="0"/>
              </a:spcAft>
              <a:buSzPts val="1920"/>
              <a:buNone/>
            </a:pPr>
            <a:r>
              <a:rPr lang="en-US" sz="3200"/>
              <a:t> For we maintain that a person is justified by </a:t>
            </a:r>
            <a:r>
              <a:rPr lang="en-US" sz="3200" u="sng"/>
              <a:t>faith</a:t>
            </a:r>
            <a:r>
              <a:rPr lang="en-US" sz="3200"/>
              <a:t> apart from </a:t>
            </a:r>
            <a:r>
              <a:rPr lang="en-US" sz="3200" u="sng"/>
              <a:t>the works of the law.</a:t>
            </a:r>
            <a:endParaRPr/>
          </a:p>
          <a:p>
            <a:pPr indent="-320040" lvl="0" marL="320040" rtl="0" algn="l">
              <a:spcBef>
                <a:spcPts val="700"/>
              </a:spcBef>
              <a:spcAft>
                <a:spcPts val="0"/>
              </a:spcAft>
              <a:buSzPts val="1920"/>
              <a:buChar char="◻"/>
            </a:pPr>
            <a:r>
              <a:rPr lang="en-US" sz="3200"/>
              <a:t>Faith (see v. 22: </a:t>
            </a:r>
            <a:r>
              <a:rPr i="1" lang="en-US" sz="3200"/>
              <a:t>pistis Christou</a:t>
            </a:r>
            <a:r>
              <a:rPr lang="en-US" sz="3200"/>
              <a:t>)</a:t>
            </a:r>
            <a:endParaRPr/>
          </a:p>
          <a:p>
            <a:pPr indent="-274320" lvl="1" marL="640080" rtl="0" algn="l">
              <a:spcBef>
                <a:spcPts val="550"/>
              </a:spcBef>
              <a:spcAft>
                <a:spcPts val="0"/>
              </a:spcAft>
              <a:buSzPts val="1820"/>
              <a:buChar char="🞑"/>
            </a:pPr>
            <a:r>
              <a:rPr lang="en-US"/>
              <a:t>Our faith </a:t>
            </a:r>
            <a:r>
              <a:rPr b="1" lang="en-US">
                <a:solidFill>
                  <a:schemeClr val="accent2"/>
                </a:solidFill>
              </a:rPr>
              <a:t>in</a:t>
            </a:r>
            <a:r>
              <a:rPr lang="en-US"/>
              <a:t> Christ (objective)</a:t>
            </a:r>
            <a:endParaRPr/>
          </a:p>
          <a:p>
            <a:pPr indent="-274320" lvl="1" marL="640080" rtl="0" algn="l">
              <a:spcBef>
                <a:spcPts val="550"/>
              </a:spcBef>
              <a:spcAft>
                <a:spcPts val="0"/>
              </a:spcAft>
              <a:buSzPts val="1820"/>
              <a:buChar char="🞑"/>
            </a:pPr>
            <a:r>
              <a:rPr lang="en-US"/>
              <a:t>The faith/faithfulness </a:t>
            </a:r>
            <a:r>
              <a:rPr lang="en-US">
                <a:solidFill>
                  <a:schemeClr val="accent2"/>
                </a:solidFill>
              </a:rPr>
              <a:t>of</a:t>
            </a:r>
            <a:r>
              <a:rPr lang="en-US"/>
              <a:t> Christ (subjective)</a:t>
            </a:r>
            <a:endParaRPr/>
          </a:p>
          <a:p>
            <a:pPr indent="-274320" lvl="1" marL="640080" rtl="0" algn="l">
              <a:lnSpc>
                <a:spcPct val="80000"/>
              </a:lnSpc>
              <a:spcBef>
                <a:spcPts val="550"/>
              </a:spcBef>
              <a:spcAft>
                <a:spcPts val="0"/>
              </a:spcAft>
              <a:buSzPts val="1470"/>
              <a:buNone/>
            </a:pPr>
            <a:r>
              <a:t/>
            </a:r>
            <a:endParaRPr sz="2100" u="sng"/>
          </a:p>
        </p:txBody>
      </p:sp>
      <p:sp>
        <p:nvSpPr>
          <p:cNvPr id="608" name="Google Shape;608;p51"/>
          <p:cNvSpPr txBox="1"/>
          <p:nvPr>
            <p:ph idx="11" type="ftr"/>
          </p:nvPr>
        </p:nvSpPr>
        <p:spPr>
          <a:xfrm>
            <a:off x="609600" y="6248206"/>
            <a:ext cx="5421083" cy="365125"/>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r>
              <a:rPr lang="en-US"/>
              <a:t>© Douglas Moo</a:t>
            </a:r>
            <a:endParaRPr/>
          </a:p>
        </p:txBody>
      </p:sp>
    </p:spTree>
  </p:cSld>
  <p:clrMapOvr>
    <a:masterClrMapping/>
  </p:clrMapOvr>
</p:sld>
</file>

<file path=ppt/slides/slide5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12" name="Shape 612"/>
        <p:cNvGrpSpPr/>
        <p:nvPr/>
      </p:nvGrpSpPr>
      <p:grpSpPr>
        <a:xfrm>
          <a:off x="0" y="0"/>
          <a:ext cx="0" cy="0"/>
          <a:chOff x="0" y="0"/>
          <a:chExt cx="0" cy="0"/>
        </a:xfrm>
      </p:grpSpPr>
      <p:sp>
        <p:nvSpPr>
          <p:cNvPr id="613" name="Google Shape;613;p52"/>
          <p:cNvSpPr txBox="1"/>
          <p:nvPr>
            <p:ph type="title"/>
          </p:nvPr>
        </p:nvSpPr>
        <p:spPr>
          <a:xfrm>
            <a:off x="612648" y="228600"/>
            <a:ext cx="8153400" cy="990600"/>
          </a:xfrm>
          <a:prstGeom prst="rect">
            <a:avLst/>
          </a:prstGeom>
          <a:noFill/>
          <a:ln>
            <a:noFill/>
          </a:ln>
        </p:spPr>
        <p:txBody>
          <a:bodyPr anchorCtr="0" anchor="ctr" bIns="45700" lIns="91425" spcFirstLastPara="1" rIns="91425" wrap="square" tIns="45700">
            <a:normAutofit/>
          </a:bodyPr>
          <a:lstStyle/>
          <a:p>
            <a:pPr indent="0" lvl="0" marL="0" rtl="0" algn="l">
              <a:spcBef>
                <a:spcPts val="0"/>
              </a:spcBef>
              <a:spcAft>
                <a:spcPts val="0"/>
              </a:spcAft>
              <a:buClr>
                <a:schemeClr val="dk2"/>
              </a:buClr>
              <a:buSzPts val="4400"/>
              <a:buFont typeface="Twentieth Century"/>
              <a:buNone/>
            </a:pPr>
            <a:r>
              <a:rPr b="1" lang="en-US"/>
              <a:t>The Means of Justification </a:t>
            </a:r>
            <a:endParaRPr b="1"/>
          </a:p>
        </p:txBody>
      </p:sp>
      <p:sp>
        <p:nvSpPr>
          <p:cNvPr id="614" name="Google Shape;614;p52"/>
          <p:cNvSpPr txBox="1"/>
          <p:nvPr>
            <p:ph idx="1" type="body"/>
          </p:nvPr>
        </p:nvSpPr>
        <p:spPr>
          <a:xfrm>
            <a:off x="612648" y="1600200"/>
            <a:ext cx="8153400" cy="4495800"/>
          </a:xfrm>
          <a:prstGeom prst="rect">
            <a:avLst/>
          </a:prstGeom>
          <a:noFill/>
          <a:ln>
            <a:noFill/>
          </a:ln>
        </p:spPr>
        <p:txBody>
          <a:bodyPr anchorCtr="0" anchor="t" bIns="45700" lIns="91425" spcFirstLastPara="1" rIns="91425" wrap="square" tIns="45700">
            <a:normAutofit/>
          </a:bodyPr>
          <a:lstStyle/>
          <a:p>
            <a:pPr indent="-320040" lvl="0" marL="320040" rtl="0" algn="l">
              <a:spcBef>
                <a:spcPts val="0"/>
              </a:spcBef>
              <a:spcAft>
                <a:spcPts val="0"/>
              </a:spcAft>
              <a:buSzPts val="1740"/>
              <a:buNone/>
            </a:pPr>
            <a:r>
              <a:rPr lang="en-US"/>
              <a:t>Not “by works of the law” </a:t>
            </a:r>
            <a:endParaRPr/>
          </a:p>
          <a:p>
            <a:pPr indent="-320040" lvl="0" marL="320040" rtl="0" algn="l">
              <a:spcBef>
                <a:spcPts val="700"/>
              </a:spcBef>
              <a:spcAft>
                <a:spcPts val="0"/>
              </a:spcAft>
              <a:buSzPts val="1740"/>
              <a:buChar char="◻"/>
            </a:pPr>
            <a:r>
              <a:rPr lang="en-US"/>
              <a:t>Works of </a:t>
            </a:r>
            <a:r>
              <a:rPr lang="en-US">
                <a:solidFill>
                  <a:schemeClr val="accent2"/>
                </a:solidFill>
              </a:rPr>
              <a:t>the law </a:t>
            </a:r>
            <a:r>
              <a:rPr lang="en-US"/>
              <a:t>(“</a:t>
            </a:r>
            <a:r>
              <a:rPr i="1" lang="en-US">
                <a:solidFill>
                  <a:schemeClr val="accent2"/>
                </a:solidFill>
              </a:rPr>
              <a:t>torah</a:t>
            </a:r>
            <a:r>
              <a:rPr lang="en-US"/>
              <a:t> faithfulness”)</a:t>
            </a:r>
            <a:endParaRPr/>
          </a:p>
          <a:p>
            <a:pPr indent="-320040" lvl="0" marL="320040" rtl="0" algn="l">
              <a:spcBef>
                <a:spcPts val="700"/>
              </a:spcBef>
              <a:spcAft>
                <a:spcPts val="0"/>
              </a:spcAft>
              <a:buSzPts val="1740"/>
              <a:buChar char="◻"/>
            </a:pPr>
            <a:r>
              <a:rPr lang="en-US">
                <a:solidFill>
                  <a:schemeClr val="accent2"/>
                </a:solidFill>
              </a:rPr>
              <a:t>Works</a:t>
            </a:r>
            <a:r>
              <a:rPr lang="en-US"/>
              <a:t> of the law (</a:t>
            </a:r>
            <a:r>
              <a:rPr lang="en-US">
                <a:solidFill>
                  <a:schemeClr val="accent2"/>
                </a:solidFill>
              </a:rPr>
              <a:t>doing</a:t>
            </a:r>
            <a:r>
              <a:rPr lang="en-US"/>
              <a:t> the </a:t>
            </a:r>
            <a:r>
              <a:rPr i="1" lang="en-US"/>
              <a:t>torah</a:t>
            </a:r>
            <a:r>
              <a:rPr lang="en-US"/>
              <a:t>)</a:t>
            </a:r>
            <a:endParaRPr/>
          </a:p>
        </p:txBody>
      </p:sp>
      <p:sp>
        <p:nvSpPr>
          <p:cNvPr id="615" name="Google Shape;615;p52"/>
          <p:cNvSpPr/>
          <p:nvPr/>
        </p:nvSpPr>
        <p:spPr>
          <a:xfrm>
            <a:off x="2286000" y="4114800"/>
            <a:ext cx="4800600" cy="2209800"/>
          </a:xfrm>
          <a:prstGeom prst="ellipse">
            <a:avLst/>
          </a:prstGeom>
          <a:solidFill>
            <a:schemeClr val="accent1"/>
          </a:solidFill>
          <a:ln cap="flat" cmpd="sng" w="19050">
            <a:solidFill>
              <a:srgbClr val="6C8499"/>
            </a:solidFill>
            <a:prstDash val="solid"/>
            <a:round/>
            <a:headEnd len="sm" w="sm" type="none"/>
            <a:tailEnd len="sm" w="sm" type="none"/>
          </a:ln>
        </p:spPr>
        <p:txBody>
          <a:bodyPr anchorCtr="0" anchor="t" bIns="45700" lIns="91425" spcFirstLastPara="1" rIns="91425" wrap="square" tIns="45700">
            <a:noAutofit/>
          </a:bodyPr>
          <a:lstStyle/>
          <a:p>
            <a:pPr indent="0" lvl="0" marL="0" marR="0" rtl="0" algn="ctr">
              <a:spcBef>
                <a:spcPts val="0"/>
              </a:spcBef>
              <a:spcAft>
                <a:spcPts val="0"/>
              </a:spcAft>
              <a:buNone/>
            </a:pPr>
            <a:r>
              <a:rPr b="1" lang="en-US" sz="3200">
                <a:latin typeface="Twentieth Century"/>
                <a:ea typeface="Twentieth Century"/>
                <a:cs typeface="Twentieth Century"/>
                <a:sym typeface="Twentieth Century"/>
              </a:rPr>
              <a:t>Works</a:t>
            </a:r>
            <a:endParaRPr b="1" sz="3200">
              <a:latin typeface="Twentieth Century"/>
              <a:ea typeface="Twentieth Century"/>
              <a:cs typeface="Twentieth Century"/>
              <a:sym typeface="Twentieth Century"/>
            </a:endParaRPr>
          </a:p>
        </p:txBody>
      </p:sp>
      <p:sp>
        <p:nvSpPr>
          <p:cNvPr id="616" name="Google Shape;616;p52"/>
          <p:cNvSpPr/>
          <p:nvPr/>
        </p:nvSpPr>
        <p:spPr>
          <a:xfrm>
            <a:off x="3276600" y="5029200"/>
            <a:ext cx="2895600" cy="1143000"/>
          </a:xfrm>
          <a:prstGeom prst="ellipse">
            <a:avLst/>
          </a:prstGeom>
          <a:solidFill>
            <a:schemeClr val="accent2"/>
          </a:solidFill>
          <a:ln cap="flat" cmpd="sng" w="19050">
            <a:solidFill>
              <a:srgbClr val="6C8499"/>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rPr b="1" lang="en-US" sz="1800">
                <a:solidFill>
                  <a:schemeClr val="accent1"/>
                </a:solidFill>
                <a:latin typeface="Twentieth Century"/>
                <a:ea typeface="Twentieth Century"/>
                <a:cs typeface="Twentieth Century"/>
                <a:sym typeface="Twentieth Century"/>
              </a:rPr>
              <a:t>Works of the Law</a:t>
            </a:r>
            <a:endParaRPr b="1" sz="1800">
              <a:solidFill>
                <a:schemeClr val="accent1"/>
              </a:solidFill>
              <a:latin typeface="Twentieth Century"/>
              <a:ea typeface="Twentieth Century"/>
              <a:cs typeface="Twentieth Century"/>
              <a:sym typeface="Twentieth Century"/>
            </a:endParaRPr>
          </a:p>
        </p:txBody>
      </p:sp>
      <p:sp>
        <p:nvSpPr>
          <p:cNvPr id="617" name="Google Shape;617;p52"/>
          <p:cNvSpPr txBox="1"/>
          <p:nvPr>
            <p:ph idx="11" type="ftr"/>
          </p:nvPr>
        </p:nvSpPr>
        <p:spPr>
          <a:xfrm>
            <a:off x="609600" y="6248206"/>
            <a:ext cx="5421083" cy="365125"/>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r>
              <a:rPr lang="en-US"/>
              <a:t>© Douglas Moo</a:t>
            </a:r>
            <a:endParaRPr/>
          </a:p>
        </p:txBody>
      </p:sp>
    </p:spTree>
  </p:cSld>
  <p:clrMapOvr>
    <a:masterClrMapping/>
  </p:clrMapOvr>
</p:sld>
</file>

<file path=ppt/slides/slide5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21" name="Shape 621"/>
        <p:cNvGrpSpPr/>
        <p:nvPr/>
      </p:nvGrpSpPr>
      <p:grpSpPr>
        <a:xfrm>
          <a:off x="0" y="0"/>
          <a:ext cx="0" cy="0"/>
          <a:chOff x="0" y="0"/>
          <a:chExt cx="0" cy="0"/>
        </a:xfrm>
      </p:grpSpPr>
      <p:sp>
        <p:nvSpPr>
          <p:cNvPr id="622" name="Google Shape;622;p53"/>
          <p:cNvSpPr txBox="1"/>
          <p:nvPr>
            <p:ph type="title"/>
          </p:nvPr>
        </p:nvSpPr>
        <p:spPr>
          <a:xfrm>
            <a:off x="612648" y="228600"/>
            <a:ext cx="8153400" cy="990600"/>
          </a:xfrm>
          <a:prstGeom prst="rect">
            <a:avLst/>
          </a:prstGeom>
          <a:noFill/>
          <a:ln>
            <a:noFill/>
          </a:ln>
        </p:spPr>
        <p:txBody>
          <a:bodyPr anchorCtr="0" anchor="ctr" bIns="45700" lIns="91425" spcFirstLastPara="1" rIns="91425" wrap="square" tIns="45700">
            <a:normAutofit/>
          </a:bodyPr>
          <a:lstStyle/>
          <a:p>
            <a:pPr indent="0" lvl="0" marL="0" rtl="0" algn="l">
              <a:spcBef>
                <a:spcPts val="0"/>
              </a:spcBef>
              <a:spcAft>
                <a:spcPts val="0"/>
              </a:spcAft>
              <a:buClr>
                <a:schemeClr val="dk2"/>
              </a:buClr>
              <a:buSzPts val="4400"/>
              <a:buFont typeface="Twentieth Century"/>
              <a:buNone/>
            </a:pPr>
            <a:r>
              <a:rPr b="1" lang="en-US"/>
              <a:t>The Argument From Judaism</a:t>
            </a:r>
            <a:endParaRPr b="1"/>
          </a:p>
        </p:txBody>
      </p:sp>
      <p:sp>
        <p:nvSpPr>
          <p:cNvPr id="623" name="Google Shape;623;p53"/>
          <p:cNvSpPr txBox="1"/>
          <p:nvPr>
            <p:ph idx="1" type="body"/>
          </p:nvPr>
        </p:nvSpPr>
        <p:spPr>
          <a:xfrm>
            <a:off x="612648" y="1600200"/>
            <a:ext cx="8153400" cy="4495800"/>
          </a:xfrm>
          <a:prstGeom prst="rect">
            <a:avLst/>
          </a:prstGeom>
          <a:noFill/>
          <a:ln>
            <a:noFill/>
          </a:ln>
        </p:spPr>
        <p:txBody>
          <a:bodyPr anchorCtr="0" anchor="t" bIns="45700" lIns="91425" spcFirstLastPara="1" rIns="91425" wrap="square" tIns="45700">
            <a:normAutofit/>
          </a:bodyPr>
          <a:lstStyle/>
          <a:p>
            <a:pPr indent="-320040" lvl="0" marL="320040" rtl="0" algn="l">
              <a:spcBef>
                <a:spcPts val="0"/>
              </a:spcBef>
              <a:spcAft>
                <a:spcPts val="0"/>
              </a:spcAft>
              <a:buSzPts val="1740"/>
              <a:buNone/>
            </a:pPr>
            <a:r>
              <a:rPr lang="en-US"/>
              <a:t>Whose “first-century”?</a:t>
            </a:r>
            <a:endParaRPr/>
          </a:p>
          <a:p>
            <a:pPr indent="-320040" lvl="0" marL="320040" rtl="0" algn="l">
              <a:spcBef>
                <a:spcPts val="700"/>
              </a:spcBef>
              <a:spcAft>
                <a:spcPts val="0"/>
              </a:spcAft>
              <a:buSzPts val="1740"/>
              <a:buNone/>
            </a:pPr>
            <a:r>
              <a:t/>
            </a:r>
            <a:endParaRPr/>
          </a:p>
          <a:p>
            <a:pPr indent="-320040" lvl="0" marL="320040" rtl="0" algn="l">
              <a:spcBef>
                <a:spcPts val="700"/>
              </a:spcBef>
              <a:spcAft>
                <a:spcPts val="0"/>
              </a:spcAft>
              <a:buSzPts val="1740"/>
              <a:buChar char="◻"/>
            </a:pPr>
            <a:r>
              <a:rPr lang="en-US"/>
              <a:t>E.P. Sanders, J. Dunn, N.T. Wright?</a:t>
            </a:r>
            <a:endParaRPr/>
          </a:p>
          <a:p>
            <a:pPr indent="-320040" lvl="0" marL="320040" rtl="0" algn="l">
              <a:spcBef>
                <a:spcPts val="700"/>
              </a:spcBef>
              <a:spcAft>
                <a:spcPts val="0"/>
              </a:spcAft>
              <a:buSzPts val="1740"/>
              <a:buChar char="◻"/>
            </a:pPr>
            <a:r>
              <a:rPr lang="en-US"/>
              <a:t>Martin Hengel?</a:t>
            </a:r>
            <a:endParaRPr/>
          </a:p>
          <a:p>
            <a:pPr indent="-320040" lvl="0" marL="320040" rtl="0" algn="l">
              <a:spcBef>
                <a:spcPts val="700"/>
              </a:spcBef>
              <a:spcAft>
                <a:spcPts val="0"/>
              </a:spcAft>
              <a:buSzPts val="1740"/>
              <a:buChar char="◻"/>
            </a:pPr>
            <a:r>
              <a:rPr lang="en-US"/>
              <a:t>D.A. Carson, P. O’Brien, M. Seifrid, et al.?</a:t>
            </a:r>
            <a:endParaRPr/>
          </a:p>
        </p:txBody>
      </p:sp>
      <p:sp>
        <p:nvSpPr>
          <p:cNvPr id="624" name="Google Shape;624;p53"/>
          <p:cNvSpPr txBox="1"/>
          <p:nvPr>
            <p:ph idx="11" type="ftr"/>
          </p:nvPr>
        </p:nvSpPr>
        <p:spPr>
          <a:xfrm>
            <a:off x="609600" y="6248206"/>
            <a:ext cx="5421083" cy="365125"/>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r>
              <a:rPr lang="en-US"/>
              <a:t>© Douglas Moo</a:t>
            </a:r>
            <a:endParaRPr/>
          </a:p>
        </p:txBody>
      </p:sp>
    </p:spTree>
  </p:cSld>
  <p:clrMapOvr>
    <a:masterClrMapping/>
  </p:clrMapOvr>
</p:sld>
</file>

<file path=ppt/slides/slide5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28" name="Shape 628"/>
        <p:cNvGrpSpPr/>
        <p:nvPr/>
      </p:nvGrpSpPr>
      <p:grpSpPr>
        <a:xfrm>
          <a:off x="0" y="0"/>
          <a:ext cx="0" cy="0"/>
          <a:chOff x="0" y="0"/>
          <a:chExt cx="0" cy="0"/>
        </a:xfrm>
      </p:grpSpPr>
      <p:sp>
        <p:nvSpPr>
          <p:cNvPr id="629" name="Google Shape;629;p54"/>
          <p:cNvSpPr txBox="1"/>
          <p:nvPr>
            <p:ph type="title"/>
          </p:nvPr>
        </p:nvSpPr>
        <p:spPr>
          <a:xfrm>
            <a:off x="612648" y="228600"/>
            <a:ext cx="8153400" cy="990600"/>
          </a:xfrm>
          <a:prstGeom prst="rect">
            <a:avLst/>
          </a:prstGeom>
          <a:noFill/>
          <a:ln>
            <a:noFill/>
          </a:ln>
        </p:spPr>
        <p:txBody>
          <a:bodyPr anchorCtr="0" anchor="ctr" bIns="45700" lIns="91425" spcFirstLastPara="1" rIns="91425" wrap="square" tIns="45700">
            <a:normAutofit/>
          </a:bodyPr>
          <a:lstStyle/>
          <a:p>
            <a:pPr indent="0" lvl="0" marL="0" rtl="0" algn="l">
              <a:spcBef>
                <a:spcPts val="0"/>
              </a:spcBef>
              <a:spcAft>
                <a:spcPts val="0"/>
              </a:spcAft>
              <a:buClr>
                <a:schemeClr val="dk2"/>
              </a:buClr>
              <a:buSzPts val="4400"/>
              <a:buFont typeface="Twentieth Century"/>
              <a:buNone/>
            </a:pPr>
            <a:r>
              <a:rPr lang="en-US"/>
              <a:t>Faith “Alone”?</a:t>
            </a:r>
            <a:endParaRPr/>
          </a:p>
        </p:txBody>
      </p:sp>
      <p:sp>
        <p:nvSpPr>
          <p:cNvPr id="630" name="Google Shape;630;p54"/>
          <p:cNvSpPr txBox="1"/>
          <p:nvPr>
            <p:ph idx="1" type="body"/>
          </p:nvPr>
        </p:nvSpPr>
        <p:spPr>
          <a:xfrm>
            <a:off x="612648" y="1600200"/>
            <a:ext cx="8153400" cy="4495800"/>
          </a:xfrm>
          <a:prstGeom prst="rect">
            <a:avLst/>
          </a:prstGeom>
          <a:noFill/>
          <a:ln>
            <a:noFill/>
          </a:ln>
        </p:spPr>
        <p:txBody>
          <a:bodyPr anchorCtr="0" anchor="t" bIns="45700" lIns="91425" spcFirstLastPara="1" rIns="91425" wrap="square" tIns="45700">
            <a:normAutofit/>
          </a:bodyPr>
          <a:lstStyle/>
          <a:p>
            <a:pPr indent="-320040" lvl="0" marL="320040" rtl="0" algn="l">
              <a:spcBef>
                <a:spcPts val="0"/>
              </a:spcBef>
              <a:spcAft>
                <a:spcPts val="0"/>
              </a:spcAft>
              <a:buSzPts val="1740"/>
              <a:buChar char="◻"/>
            </a:pPr>
            <a:r>
              <a:rPr lang="en-US"/>
              <a:t>N. T. Wright</a:t>
            </a:r>
            <a:endParaRPr/>
          </a:p>
          <a:p>
            <a:pPr indent="0" lvl="1" marL="0" rtl="0" algn="l">
              <a:spcBef>
                <a:spcPts val="700"/>
              </a:spcBef>
              <a:spcAft>
                <a:spcPts val="0"/>
              </a:spcAft>
              <a:buClr>
                <a:schemeClr val="accent2"/>
              </a:buClr>
              <a:buSzPts val="1560"/>
              <a:buNone/>
            </a:pPr>
            <a:r>
              <a:rPr lang="en-US">
                <a:latin typeface="Garamond"/>
                <a:ea typeface="Garamond"/>
                <a:cs typeface="Garamond"/>
                <a:sym typeface="Garamond"/>
              </a:rPr>
              <a:t>Justification, “by faith” in the present, anticipates the verdict of the last day, which will “reflect what people have actually done,” always through and by the Spirit (</a:t>
            </a:r>
            <a:r>
              <a:rPr i="1" lang="en-US">
                <a:latin typeface="Garamond"/>
                <a:ea typeface="Garamond"/>
                <a:cs typeface="Garamond"/>
                <a:sym typeface="Garamond"/>
              </a:rPr>
              <a:t>Justification</a:t>
            </a:r>
            <a:r>
              <a:rPr lang="en-US">
                <a:latin typeface="Garamond"/>
                <a:ea typeface="Garamond"/>
                <a:cs typeface="Garamond"/>
                <a:sym typeface="Garamond"/>
              </a:rPr>
              <a:t>, 191-92)</a:t>
            </a:r>
            <a:endParaRPr/>
          </a:p>
          <a:p>
            <a:pPr indent="-209550" lvl="0" marL="320040" rtl="0" algn="l">
              <a:spcBef>
                <a:spcPts val="700"/>
              </a:spcBef>
              <a:spcAft>
                <a:spcPts val="0"/>
              </a:spcAft>
              <a:buSzPts val="1740"/>
              <a:buNone/>
            </a:pPr>
            <a:r>
              <a:t/>
            </a:r>
            <a:endParaRPr/>
          </a:p>
        </p:txBody>
      </p:sp>
      <p:sp>
        <p:nvSpPr>
          <p:cNvPr id="631" name="Google Shape;631;p54"/>
          <p:cNvSpPr txBox="1"/>
          <p:nvPr>
            <p:ph idx="11" type="ftr"/>
          </p:nvPr>
        </p:nvSpPr>
        <p:spPr>
          <a:xfrm>
            <a:off x="609600" y="6248206"/>
            <a:ext cx="5421083" cy="365125"/>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r>
              <a:rPr lang="en-US"/>
              <a:t>© Douglas Moo</a:t>
            </a:r>
            <a:endParaRPr/>
          </a:p>
        </p:txBody>
      </p:sp>
    </p:spTree>
  </p:cSld>
  <p:clrMapOvr>
    <a:masterClrMapping/>
  </p:clrMapOvr>
</p:sld>
</file>

<file path=ppt/slides/slide5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35" name="Shape 635"/>
        <p:cNvGrpSpPr/>
        <p:nvPr/>
      </p:nvGrpSpPr>
      <p:grpSpPr>
        <a:xfrm>
          <a:off x="0" y="0"/>
          <a:ext cx="0" cy="0"/>
          <a:chOff x="0" y="0"/>
          <a:chExt cx="0" cy="0"/>
        </a:xfrm>
      </p:grpSpPr>
      <p:sp>
        <p:nvSpPr>
          <p:cNvPr id="636" name="Google Shape;636;p55"/>
          <p:cNvSpPr txBox="1"/>
          <p:nvPr>
            <p:ph type="title"/>
          </p:nvPr>
        </p:nvSpPr>
        <p:spPr>
          <a:xfrm>
            <a:off x="612648" y="228600"/>
            <a:ext cx="8153400" cy="990600"/>
          </a:xfrm>
          <a:prstGeom prst="rect">
            <a:avLst/>
          </a:prstGeom>
          <a:noFill/>
          <a:ln>
            <a:noFill/>
          </a:ln>
        </p:spPr>
        <p:txBody>
          <a:bodyPr anchorCtr="0" anchor="ctr" bIns="45700" lIns="91425" spcFirstLastPara="1" rIns="91425" wrap="square" tIns="45700">
            <a:normAutofit/>
          </a:bodyPr>
          <a:lstStyle/>
          <a:p>
            <a:pPr indent="0" lvl="0" marL="0" rtl="0" algn="l">
              <a:spcBef>
                <a:spcPts val="0"/>
              </a:spcBef>
              <a:spcAft>
                <a:spcPts val="0"/>
              </a:spcAft>
              <a:buClr>
                <a:schemeClr val="dk2"/>
              </a:buClr>
              <a:buSzPts val="4400"/>
              <a:buFont typeface="Twentieth Century"/>
              <a:buNone/>
            </a:pPr>
            <a:r>
              <a:rPr b="1" lang="en-US"/>
              <a:t>Justification and Judgment</a:t>
            </a:r>
            <a:endParaRPr/>
          </a:p>
        </p:txBody>
      </p:sp>
      <p:sp>
        <p:nvSpPr>
          <p:cNvPr id="637" name="Google Shape;637;p55"/>
          <p:cNvSpPr txBox="1"/>
          <p:nvPr>
            <p:ph idx="1" type="body"/>
          </p:nvPr>
        </p:nvSpPr>
        <p:spPr>
          <a:xfrm>
            <a:off x="612648" y="1600200"/>
            <a:ext cx="8153400" cy="4495800"/>
          </a:xfrm>
          <a:prstGeom prst="rect">
            <a:avLst/>
          </a:prstGeom>
          <a:noFill/>
          <a:ln>
            <a:noFill/>
          </a:ln>
        </p:spPr>
        <p:txBody>
          <a:bodyPr anchorCtr="0" anchor="t" bIns="45700" lIns="91425" spcFirstLastPara="1" rIns="91425" wrap="square" tIns="45700">
            <a:normAutofit/>
          </a:bodyPr>
          <a:lstStyle/>
          <a:p>
            <a:pPr indent="-320040" lvl="0" marL="320040" rtl="0" algn="l">
              <a:spcBef>
                <a:spcPts val="0"/>
              </a:spcBef>
              <a:spcAft>
                <a:spcPts val="0"/>
              </a:spcAft>
              <a:buSzPts val="1740"/>
              <a:buChar char="◻"/>
            </a:pPr>
            <a:r>
              <a:rPr lang="en-US"/>
              <a:t>I am saved from first to last by “grace alone” through “faith alone”</a:t>
            </a:r>
            <a:endParaRPr/>
          </a:p>
          <a:p>
            <a:pPr indent="-320040" lvl="0" marL="320040" rtl="0" algn="l">
              <a:spcBef>
                <a:spcPts val="700"/>
              </a:spcBef>
              <a:spcAft>
                <a:spcPts val="0"/>
              </a:spcAft>
              <a:buSzPts val="1740"/>
              <a:buChar char="◻"/>
            </a:pPr>
            <a:r>
              <a:rPr lang="en-US"/>
              <a:t>I am judged in the last day according to my works</a:t>
            </a:r>
            <a:endParaRPr/>
          </a:p>
          <a:p>
            <a:pPr indent="-274320" lvl="1" marL="640080" rtl="0" algn="l">
              <a:spcBef>
                <a:spcPts val="550"/>
              </a:spcBef>
              <a:spcAft>
                <a:spcPts val="0"/>
              </a:spcAft>
              <a:buSzPts val="1820"/>
              <a:buChar char="🞑"/>
            </a:pPr>
            <a:r>
              <a:rPr lang="en-US"/>
              <a:t>Works as “evidence”: God working through me</a:t>
            </a:r>
            <a:endParaRPr/>
          </a:p>
          <a:p>
            <a:pPr indent="-274320" lvl="1" marL="640080" rtl="0" algn="l">
              <a:spcBef>
                <a:spcPts val="550"/>
              </a:spcBef>
              <a:spcAft>
                <a:spcPts val="0"/>
              </a:spcAft>
              <a:buSzPts val="1820"/>
              <a:buChar char="🞑"/>
            </a:pPr>
            <a:r>
              <a:rPr lang="en-US"/>
              <a:t>Works as “contributory” in some way: my works enabled by God but also produced by me</a:t>
            </a:r>
            <a:endParaRPr/>
          </a:p>
        </p:txBody>
      </p:sp>
      <p:sp>
        <p:nvSpPr>
          <p:cNvPr id="638" name="Google Shape;638;p55"/>
          <p:cNvSpPr txBox="1"/>
          <p:nvPr>
            <p:ph idx="11" type="ftr"/>
          </p:nvPr>
        </p:nvSpPr>
        <p:spPr>
          <a:xfrm>
            <a:off x="609600" y="6248206"/>
            <a:ext cx="5421083" cy="365125"/>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r>
              <a:rPr lang="en-US"/>
              <a:t>© Douglas Moo</a:t>
            </a:r>
            <a:endParaRPr/>
          </a:p>
        </p:txBody>
      </p:sp>
    </p:spTree>
  </p:cSld>
  <p:clrMapOvr>
    <a:masterClrMapping/>
  </p:clrMapOvr>
</p:sld>
</file>

<file path=ppt/slides/slide5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42" name="Shape 642"/>
        <p:cNvGrpSpPr/>
        <p:nvPr/>
      </p:nvGrpSpPr>
      <p:grpSpPr>
        <a:xfrm>
          <a:off x="0" y="0"/>
          <a:ext cx="0" cy="0"/>
          <a:chOff x="0" y="0"/>
          <a:chExt cx="0" cy="0"/>
        </a:xfrm>
      </p:grpSpPr>
      <p:sp>
        <p:nvSpPr>
          <p:cNvPr id="643" name="Google Shape;643;p56"/>
          <p:cNvSpPr txBox="1"/>
          <p:nvPr>
            <p:ph type="title"/>
          </p:nvPr>
        </p:nvSpPr>
        <p:spPr>
          <a:xfrm>
            <a:off x="612648" y="228600"/>
            <a:ext cx="8153400" cy="990600"/>
          </a:xfrm>
          <a:prstGeom prst="rect">
            <a:avLst/>
          </a:prstGeom>
          <a:noFill/>
          <a:ln>
            <a:noFill/>
          </a:ln>
        </p:spPr>
        <p:txBody>
          <a:bodyPr anchorCtr="0" anchor="ctr" bIns="45700" lIns="91425" spcFirstLastPara="1" rIns="91425" wrap="square" tIns="45700">
            <a:normAutofit/>
          </a:bodyPr>
          <a:lstStyle/>
          <a:p>
            <a:pPr indent="0" lvl="0" marL="0" rtl="0" algn="l">
              <a:spcBef>
                <a:spcPts val="0"/>
              </a:spcBef>
              <a:spcAft>
                <a:spcPts val="0"/>
              </a:spcAft>
              <a:buClr>
                <a:schemeClr val="dk2"/>
              </a:buClr>
              <a:buSzPts val="4400"/>
              <a:buFont typeface="Twentieth Century"/>
              <a:buNone/>
            </a:pPr>
            <a:r>
              <a:rPr b="1" lang="en-US"/>
              <a:t>Justification and Judgment (2)</a:t>
            </a:r>
            <a:endParaRPr/>
          </a:p>
        </p:txBody>
      </p:sp>
      <p:sp>
        <p:nvSpPr>
          <p:cNvPr id="644" name="Google Shape;644;p56"/>
          <p:cNvSpPr txBox="1"/>
          <p:nvPr>
            <p:ph idx="1" type="body"/>
          </p:nvPr>
        </p:nvSpPr>
        <p:spPr>
          <a:xfrm>
            <a:off x="612648" y="1600200"/>
            <a:ext cx="8153400" cy="4495800"/>
          </a:xfrm>
          <a:prstGeom prst="rect">
            <a:avLst/>
          </a:prstGeom>
          <a:noFill/>
          <a:ln>
            <a:noFill/>
          </a:ln>
        </p:spPr>
        <p:txBody>
          <a:bodyPr anchorCtr="0" anchor="t" bIns="45700" lIns="91425" spcFirstLastPara="1" rIns="91425" wrap="square" tIns="45700">
            <a:normAutofit/>
          </a:bodyPr>
          <a:lstStyle/>
          <a:p>
            <a:pPr indent="-320040" lvl="0" marL="320040" rtl="0" algn="l">
              <a:spcBef>
                <a:spcPts val="0"/>
              </a:spcBef>
              <a:spcAft>
                <a:spcPts val="0"/>
              </a:spcAft>
              <a:buSzPts val="1740"/>
              <a:buChar char="◻"/>
            </a:pPr>
            <a:r>
              <a:rPr lang="en-US"/>
              <a:t>The “Zero Sum” Model</a:t>
            </a:r>
            <a:endParaRPr/>
          </a:p>
          <a:p>
            <a:pPr indent="-209550" lvl="0" marL="320040" rtl="0" algn="l">
              <a:spcBef>
                <a:spcPts val="700"/>
              </a:spcBef>
              <a:spcAft>
                <a:spcPts val="0"/>
              </a:spcAft>
              <a:buSzPts val="1740"/>
              <a:buNone/>
            </a:pPr>
            <a:r>
              <a:t/>
            </a:r>
            <a:endParaRPr/>
          </a:p>
          <a:p>
            <a:pPr indent="-209550" lvl="0" marL="320040" rtl="0" algn="l">
              <a:spcBef>
                <a:spcPts val="700"/>
              </a:spcBef>
              <a:spcAft>
                <a:spcPts val="0"/>
              </a:spcAft>
              <a:buSzPts val="1740"/>
              <a:buNone/>
            </a:pPr>
            <a:r>
              <a:t/>
            </a:r>
            <a:endParaRPr/>
          </a:p>
          <a:p>
            <a:pPr indent="-320040" lvl="0" marL="320040" rtl="0" algn="l">
              <a:spcBef>
                <a:spcPts val="700"/>
              </a:spcBef>
              <a:spcAft>
                <a:spcPts val="0"/>
              </a:spcAft>
              <a:buSzPts val="1740"/>
              <a:buChar char="◻"/>
            </a:pPr>
            <a:r>
              <a:rPr lang="en-US"/>
              <a:t>The “Biblical Tension” Model </a:t>
            </a:r>
            <a:endParaRPr/>
          </a:p>
          <a:p>
            <a:pPr indent="-320040" lvl="0" marL="320040" rtl="0" algn="l">
              <a:spcBef>
                <a:spcPts val="700"/>
              </a:spcBef>
              <a:spcAft>
                <a:spcPts val="0"/>
              </a:spcAft>
              <a:buSzPts val="1740"/>
              <a:buFont typeface="Noto Sans Symbols"/>
              <a:buNone/>
            </a:pPr>
            <a:r>
              <a:t/>
            </a:r>
            <a:endParaRPr/>
          </a:p>
        </p:txBody>
      </p:sp>
      <p:sp>
        <p:nvSpPr>
          <p:cNvPr id="645" name="Google Shape;645;p56"/>
          <p:cNvSpPr/>
          <p:nvPr/>
        </p:nvSpPr>
        <p:spPr>
          <a:xfrm>
            <a:off x="685800" y="2438400"/>
            <a:ext cx="4343400" cy="457200"/>
          </a:xfrm>
          <a:prstGeom prst="rect">
            <a:avLst/>
          </a:prstGeom>
          <a:solidFill>
            <a:schemeClr val="accent1"/>
          </a:solidFill>
          <a:ln cap="flat" cmpd="sng" w="9525">
            <a:solidFill>
              <a:schemeClr val="dk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rPr lang="en-US" sz="1800">
                <a:solidFill>
                  <a:schemeClr val="dk1"/>
                </a:solidFill>
                <a:latin typeface="Twentieth Century"/>
                <a:ea typeface="Twentieth Century"/>
                <a:cs typeface="Twentieth Century"/>
                <a:sym typeface="Twentieth Century"/>
              </a:rPr>
              <a:t>             Divine Agency </a:t>
            </a:r>
            <a:endParaRPr/>
          </a:p>
        </p:txBody>
      </p:sp>
      <p:sp>
        <p:nvSpPr>
          <p:cNvPr id="646" name="Google Shape;646;p56"/>
          <p:cNvSpPr/>
          <p:nvPr/>
        </p:nvSpPr>
        <p:spPr>
          <a:xfrm>
            <a:off x="5029200" y="2438400"/>
            <a:ext cx="2667000" cy="457200"/>
          </a:xfrm>
          <a:prstGeom prst="rect">
            <a:avLst/>
          </a:prstGeom>
          <a:solidFill>
            <a:schemeClr val="accent2"/>
          </a:solidFill>
          <a:ln cap="flat" cmpd="sng" w="9525">
            <a:solidFill>
              <a:schemeClr val="dk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rPr lang="en-US" sz="1800">
                <a:solidFill>
                  <a:schemeClr val="dk1"/>
                </a:solidFill>
                <a:latin typeface="Twentieth Century"/>
                <a:ea typeface="Twentieth Century"/>
                <a:cs typeface="Twentieth Century"/>
                <a:sym typeface="Twentieth Century"/>
              </a:rPr>
              <a:t>Human Agency</a:t>
            </a:r>
            <a:endParaRPr/>
          </a:p>
        </p:txBody>
      </p:sp>
      <p:sp>
        <p:nvSpPr>
          <p:cNvPr id="647" name="Google Shape;647;p56"/>
          <p:cNvSpPr/>
          <p:nvPr/>
        </p:nvSpPr>
        <p:spPr>
          <a:xfrm>
            <a:off x="838200" y="4191000"/>
            <a:ext cx="7086600" cy="457200"/>
          </a:xfrm>
          <a:prstGeom prst="rect">
            <a:avLst/>
          </a:prstGeom>
          <a:solidFill>
            <a:schemeClr val="accent1"/>
          </a:solidFill>
          <a:ln cap="flat" cmpd="sng" w="9525">
            <a:solidFill>
              <a:schemeClr val="dk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rPr lang="en-US" sz="1800">
                <a:solidFill>
                  <a:schemeClr val="dk1"/>
                </a:solidFill>
                <a:latin typeface="Twentieth Century"/>
                <a:ea typeface="Twentieth Century"/>
                <a:cs typeface="Twentieth Century"/>
                <a:sym typeface="Twentieth Century"/>
              </a:rPr>
              <a:t>                                        Divine Agency</a:t>
            </a:r>
            <a:endParaRPr/>
          </a:p>
        </p:txBody>
      </p:sp>
      <p:sp>
        <p:nvSpPr>
          <p:cNvPr id="648" name="Google Shape;648;p56"/>
          <p:cNvSpPr/>
          <p:nvPr/>
        </p:nvSpPr>
        <p:spPr>
          <a:xfrm>
            <a:off x="838200" y="4648200"/>
            <a:ext cx="7086600" cy="457200"/>
          </a:xfrm>
          <a:prstGeom prst="rect">
            <a:avLst/>
          </a:prstGeom>
          <a:solidFill>
            <a:schemeClr val="accent2"/>
          </a:solidFill>
          <a:ln cap="flat" cmpd="sng" w="9525">
            <a:solidFill>
              <a:schemeClr val="dk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rPr lang="en-US" sz="1800">
                <a:solidFill>
                  <a:schemeClr val="dk1"/>
                </a:solidFill>
                <a:latin typeface="Twentieth Century"/>
                <a:ea typeface="Twentieth Century"/>
                <a:cs typeface="Twentieth Century"/>
                <a:sym typeface="Twentieth Century"/>
              </a:rPr>
              <a:t>                                       Human Agency</a:t>
            </a:r>
            <a:endParaRPr/>
          </a:p>
        </p:txBody>
      </p:sp>
      <p:sp>
        <p:nvSpPr>
          <p:cNvPr id="649" name="Google Shape;649;p56"/>
          <p:cNvSpPr txBox="1"/>
          <p:nvPr>
            <p:ph idx="11" type="ftr"/>
          </p:nvPr>
        </p:nvSpPr>
        <p:spPr>
          <a:xfrm>
            <a:off x="609600" y="6248206"/>
            <a:ext cx="5421083" cy="365125"/>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r>
              <a:rPr lang="en-US"/>
              <a:t>© Douglas Moo</a:t>
            </a:r>
            <a:endParaRPr/>
          </a:p>
        </p:txBody>
      </p:sp>
    </p:spTree>
  </p:cSld>
  <p:clrMapOvr>
    <a:masterClrMapping/>
  </p:clrMapOvr>
</p:sld>
</file>

<file path=ppt/slides/slide5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53" name="Shape 653"/>
        <p:cNvGrpSpPr/>
        <p:nvPr/>
      </p:nvGrpSpPr>
      <p:grpSpPr>
        <a:xfrm>
          <a:off x="0" y="0"/>
          <a:ext cx="0" cy="0"/>
          <a:chOff x="0" y="0"/>
          <a:chExt cx="0" cy="0"/>
        </a:xfrm>
      </p:grpSpPr>
      <p:sp>
        <p:nvSpPr>
          <p:cNvPr id="654" name="Google Shape;654;p57"/>
          <p:cNvSpPr txBox="1"/>
          <p:nvPr>
            <p:ph type="title"/>
          </p:nvPr>
        </p:nvSpPr>
        <p:spPr>
          <a:xfrm>
            <a:off x="612648" y="228600"/>
            <a:ext cx="8153400" cy="990600"/>
          </a:xfrm>
          <a:prstGeom prst="rect">
            <a:avLst/>
          </a:prstGeom>
          <a:noFill/>
          <a:ln>
            <a:noFill/>
          </a:ln>
        </p:spPr>
        <p:txBody>
          <a:bodyPr anchorCtr="0" anchor="ctr" bIns="45700" lIns="91425" spcFirstLastPara="1" rIns="91425" wrap="square" tIns="45700">
            <a:normAutofit fontScale="90000"/>
          </a:bodyPr>
          <a:lstStyle/>
          <a:p>
            <a:pPr indent="0" lvl="0" marL="0" rtl="0" algn="l">
              <a:spcBef>
                <a:spcPts val="0"/>
              </a:spcBef>
              <a:spcAft>
                <a:spcPts val="0"/>
              </a:spcAft>
              <a:buClr>
                <a:schemeClr val="dk2"/>
              </a:buClr>
              <a:buSzPct val="100000"/>
              <a:buFont typeface="Twentieth Century"/>
              <a:buNone/>
            </a:pPr>
            <a:r>
              <a:rPr b="1" lang="en-US"/>
              <a:t>Justification and Judgment: </a:t>
            </a:r>
            <a:br>
              <a:rPr b="1" lang="en-US"/>
            </a:br>
            <a:r>
              <a:rPr b="1" lang="en-US"/>
              <a:t>The Pastoral Implications</a:t>
            </a:r>
            <a:endParaRPr/>
          </a:p>
        </p:txBody>
      </p:sp>
      <p:sp>
        <p:nvSpPr>
          <p:cNvPr id="655" name="Google Shape;655;p57"/>
          <p:cNvSpPr txBox="1"/>
          <p:nvPr>
            <p:ph idx="1" type="body"/>
          </p:nvPr>
        </p:nvSpPr>
        <p:spPr>
          <a:xfrm>
            <a:off x="612648" y="1600200"/>
            <a:ext cx="8153400" cy="4495800"/>
          </a:xfrm>
          <a:prstGeom prst="rect">
            <a:avLst/>
          </a:prstGeom>
          <a:noFill/>
          <a:ln>
            <a:noFill/>
          </a:ln>
        </p:spPr>
        <p:txBody>
          <a:bodyPr anchorCtr="0" anchor="t" bIns="45700" lIns="91425" spcFirstLastPara="1" rIns="91425" wrap="square" tIns="45700">
            <a:normAutofit/>
          </a:bodyPr>
          <a:lstStyle/>
          <a:p>
            <a:pPr indent="-167640" lvl="0" marL="320040" rtl="0" algn="l">
              <a:spcBef>
                <a:spcPts val="0"/>
              </a:spcBef>
              <a:spcAft>
                <a:spcPts val="0"/>
              </a:spcAft>
              <a:buSzPts val="2400"/>
              <a:buNone/>
            </a:pPr>
            <a:r>
              <a:t/>
            </a:r>
            <a:endParaRPr sz="4000"/>
          </a:p>
          <a:p>
            <a:pPr indent="-320040" lvl="0" marL="320040" rtl="0" algn="l">
              <a:spcBef>
                <a:spcPts val="700"/>
              </a:spcBef>
              <a:spcAft>
                <a:spcPts val="0"/>
              </a:spcAft>
              <a:buSzPts val="2160"/>
              <a:buChar char="◻"/>
            </a:pPr>
            <a:r>
              <a:rPr lang="en-US" sz="3600"/>
              <a:t>Assurance without Presumption</a:t>
            </a:r>
            <a:endParaRPr/>
          </a:p>
          <a:p>
            <a:pPr indent="-320040" lvl="0" marL="320040" rtl="0" algn="l">
              <a:spcBef>
                <a:spcPts val="700"/>
              </a:spcBef>
              <a:spcAft>
                <a:spcPts val="0"/>
              </a:spcAft>
              <a:buSzPts val="2400"/>
              <a:buFont typeface="Noto Sans Symbols"/>
              <a:buNone/>
            </a:pPr>
            <a:r>
              <a:t/>
            </a:r>
            <a:endParaRPr sz="4000"/>
          </a:p>
          <a:p>
            <a:pPr indent="-320040" lvl="0" marL="320040" rtl="0" algn="l">
              <a:spcBef>
                <a:spcPts val="700"/>
              </a:spcBef>
              <a:spcAft>
                <a:spcPts val="0"/>
              </a:spcAft>
              <a:buSzPts val="2160"/>
              <a:buChar char="◻"/>
            </a:pPr>
            <a:r>
              <a:rPr lang="en-US" sz="3600"/>
              <a:t>Earnest Striving for Holiness without anxiety</a:t>
            </a:r>
            <a:endParaRPr/>
          </a:p>
        </p:txBody>
      </p:sp>
      <p:sp>
        <p:nvSpPr>
          <p:cNvPr id="656" name="Google Shape;656;p57"/>
          <p:cNvSpPr txBox="1"/>
          <p:nvPr>
            <p:ph idx="11" type="ftr"/>
          </p:nvPr>
        </p:nvSpPr>
        <p:spPr>
          <a:xfrm>
            <a:off x="609600" y="6248206"/>
            <a:ext cx="5421083" cy="365125"/>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r>
              <a:rPr lang="en-US"/>
              <a:t>© Douglas Moo</a:t>
            </a:r>
            <a:endParaRPr/>
          </a:p>
        </p:txBody>
      </p:sp>
    </p:spTree>
  </p:cSld>
  <p:clrMapOvr>
    <a:masterClrMapping/>
  </p:clrMapOvr>
</p:sld>
</file>

<file path=ppt/slides/slide5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60" name="Shape 660"/>
        <p:cNvGrpSpPr/>
        <p:nvPr/>
      </p:nvGrpSpPr>
      <p:grpSpPr>
        <a:xfrm>
          <a:off x="0" y="0"/>
          <a:ext cx="0" cy="0"/>
          <a:chOff x="0" y="0"/>
          <a:chExt cx="0" cy="0"/>
        </a:xfrm>
      </p:grpSpPr>
      <p:sp>
        <p:nvSpPr>
          <p:cNvPr id="661" name="Google Shape;661;p58"/>
          <p:cNvSpPr txBox="1"/>
          <p:nvPr>
            <p:ph type="title"/>
          </p:nvPr>
        </p:nvSpPr>
        <p:spPr>
          <a:xfrm>
            <a:off x="612648" y="228600"/>
            <a:ext cx="8153400" cy="990600"/>
          </a:xfrm>
          <a:prstGeom prst="rect">
            <a:avLst/>
          </a:prstGeom>
          <a:noFill/>
          <a:ln>
            <a:noFill/>
          </a:ln>
        </p:spPr>
        <p:txBody>
          <a:bodyPr anchorCtr="0" anchor="ctr" bIns="45700" lIns="91425" spcFirstLastPara="1" rIns="91425" wrap="square" tIns="45700">
            <a:normAutofit/>
          </a:bodyPr>
          <a:lstStyle/>
          <a:p>
            <a:pPr indent="0" lvl="0" marL="0" rtl="0" algn="l">
              <a:spcBef>
                <a:spcPts val="0"/>
              </a:spcBef>
              <a:spcAft>
                <a:spcPts val="0"/>
              </a:spcAft>
              <a:buClr>
                <a:schemeClr val="dk2"/>
              </a:buClr>
              <a:buSzPts val="4400"/>
              <a:buFont typeface="Twentieth Century"/>
              <a:buNone/>
            </a:pPr>
            <a:r>
              <a:rPr lang="en-US"/>
              <a:t>Romans 4</a:t>
            </a:r>
            <a:endParaRPr/>
          </a:p>
        </p:txBody>
      </p:sp>
      <p:sp>
        <p:nvSpPr>
          <p:cNvPr id="662" name="Google Shape;662;p58"/>
          <p:cNvSpPr txBox="1"/>
          <p:nvPr/>
        </p:nvSpPr>
        <p:spPr>
          <a:xfrm>
            <a:off x="838200" y="1600200"/>
            <a:ext cx="7696200" cy="5133713"/>
          </a:xfrm>
          <a:prstGeom prst="rect">
            <a:avLst/>
          </a:prstGeom>
          <a:noFill/>
          <a:ln>
            <a:noFill/>
          </a:ln>
        </p:spPr>
        <p:txBody>
          <a:bodyPr anchorCtr="0" anchor="t" bIns="45700" lIns="91425" spcFirstLastPara="1" rIns="91425" wrap="square" tIns="45700">
            <a:spAutoFit/>
          </a:bodyPr>
          <a:lstStyle/>
          <a:p>
            <a:pPr indent="0" lvl="0" marL="0" marR="0" rtl="0" algn="l">
              <a:lnSpc>
                <a:spcPct val="120000"/>
              </a:lnSpc>
              <a:spcBef>
                <a:spcPts val="0"/>
              </a:spcBef>
              <a:spcAft>
                <a:spcPts val="0"/>
              </a:spcAft>
              <a:buNone/>
            </a:pPr>
            <a:r>
              <a:rPr lang="en-US" sz="2400">
                <a:solidFill>
                  <a:schemeClr val="dk2"/>
                </a:solidFill>
                <a:latin typeface="Twentieth Century"/>
                <a:ea typeface="Twentieth Century"/>
                <a:cs typeface="Twentieth Century"/>
                <a:sym typeface="Twentieth Century"/>
              </a:rPr>
              <a:t>A “Midrash” on Genesis 15:6</a:t>
            </a:r>
            <a:endParaRPr/>
          </a:p>
          <a:p>
            <a:pPr indent="-457200" lvl="0" marL="457200" marR="0" rtl="0" algn="l">
              <a:spcBef>
                <a:spcPts val="0"/>
              </a:spcBef>
              <a:spcAft>
                <a:spcPts val="0"/>
              </a:spcAft>
              <a:buClr>
                <a:schemeClr val="dk2"/>
              </a:buClr>
              <a:buSzPts val="2400"/>
              <a:buFont typeface="Arial"/>
              <a:buChar char="•"/>
            </a:pPr>
            <a:r>
              <a:rPr lang="en-US" sz="2400">
                <a:solidFill>
                  <a:schemeClr val="dk2"/>
                </a:solidFill>
                <a:latin typeface="Twentieth Century"/>
                <a:ea typeface="Twentieth Century"/>
                <a:cs typeface="Twentieth Century"/>
                <a:sym typeface="Twentieth Century"/>
              </a:rPr>
              <a:t>Quotation — v. 3</a:t>
            </a:r>
            <a:endParaRPr/>
          </a:p>
          <a:p>
            <a:pPr indent="-457200" lvl="0" marL="457200" marR="0" rtl="0" algn="l">
              <a:spcBef>
                <a:spcPts val="0"/>
              </a:spcBef>
              <a:spcAft>
                <a:spcPts val="0"/>
              </a:spcAft>
              <a:buClr>
                <a:schemeClr val="dk2"/>
              </a:buClr>
              <a:buSzPts val="2400"/>
              <a:buFont typeface="Arial"/>
              <a:buChar char="•"/>
            </a:pPr>
            <a:r>
              <a:rPr lang="en-US" sz="2400">
                <a:solidFill>
                  <a:schemeClr val="dk2"/>
                </a:solidFill>
                <a:latin typeface="Twentieth Century"/>
                <a:ea typeface="Twentieth Century"/>
                <a:cs typeface="Twentieth Century"/>
                <a:sym typeface="Twentieth Century"/>
              </a:rPr>
              <a:t>Elaboration of Key Phrase</a:t>
            </a:r>
            <a:endParaRPr/>
          </a:p>
          <a:p>
            <a:pPr indent="0" lvl="1" marL="457200" marR="0" rtl="0" algn="l">
              <a:spcBef>
                <a:spcPts val="0"/>
              </a:spcBef>
              <a:spcAft>
                <a:spcPts val="0"/>
              </a:spcAft>
              <a:buNone/>
            </a:pPr>
            <a:r>
              <a:rPr b="0" i="0" lang="en-US" sz="2400" u="none" cap="none" strike="noStrike">
                <a:solidFill>
                  <a:schemeClr val="dk2"/>
                </a:solidFill>
                <a:latin typeface="Twentieth Century"/>
                <a:ea typeface="Twentieth Century"/>
                <a:cs typeface="Twentieth Century"/>
                <a:sym typeface="Twentieth Century"/>
              </a:rPr>
              <a:t>Abraham “</a:t>
            </a:r>
            <a:r>
              <a:rPr b="0" i="0" lang="en-US" sz="2400" u="none" cap="none" strike="noStrike">
                <a:solidFill>
                  <a:srgbClr val="DD8047"/>
                </a:solidFill>
                <a:latin typeface="Twentieth Century"/>
                <a:ea typeface="Twentieth Century"/>
                <a:cs typeface="Twentieth Century"/>
                <a:sym typeface="Twentieth Century"/>
              </a:rPr>
              <a:t>credited</a:t>
            </a:r>
            <a:r>
              <a:rPr b="0" i="0" lang="en-US" sz="2400" u="none" cap="none" strike="noStrike">
                <a:solidFill>
                  <a:schemeClr val="dk2"/>
                </a:solidFill>
                <a:latin typeface="Twentieth Century"/>
                <a:ea typeface="Twentieth Century"/>
                <a:cs typeface="Twentieth Century"/>
                <a:sym typeface="Twentieth Century"/>
              </a:rPr>
              <a:t>” as righteous</a:t>
            </a:r>
            <a:endParaRPr/>
          </a:p>
          <a:p>
            <a:pPr indent="-457200" lvl="1" marL="914400" marR="0" rtl="0" algn="l">
              <a:spcBef>
                <a:spcPts val="0"/>
              </a:spcBef>
              <a:spcAft>
                <a:spcPts val="0"/>
              </a:spcAft>
              <a:buClr>
                <a:schemeClr val="dk2"/>
              </a:buClr>
              <a:buSzPts val="2400"/>
              <a:buFont typeface="Arial"/>
              <a:buChar char="•"/>
            </a:pPr>
            <a:r>
              <a:rPr b="0" i="0" lang="en-US" sz="2400" u="none" cap="none" strike="noStrike">
                <a:solidFill>
                  <a:schemeClr val="dk2"/>
                </a:solidFill>
                <a:latin typeface="Twentieth Century"/>
                <a:ea typeface="Twentieth Century"/>
                <a:cs typeface="Twentieth Century"/>
                <a:sym typeface="Twentieth Century"/>
              </a:rPr>
              <a:t>Apart from “</a:t>
            </a:r>
            <a:r>
              <a:rPr b="0" i="0" lang="en-US" sz="2400" u="none" cap="none" strike="noStrike">
                <a:solidFill>
                  <a:srgbClr val="DD8047"/>
                </a:solidFill>
                <a:latin typeface="Twentieth Century"/>
                <a:ea typeface="Twentieth Century"/>
                <a:cs typeface="Twentieth Century"/>
                <a:sym typeface="Twentieth Century"/>
              </a:rPr>
              <a:t>works</a:t>
            </a:r>
            <a:r>
              <a:rPr b="0" i="0" lang="en-US" sz="2400" u="none" cap="none" strike="noStrike">
                <a:solidFill>
                  <a:schemeClr val="dk2"/>
                </a:solidFill>
                <a:latin typeface="Twentieth Century"/>
                <a:ea typeface="Twentieth Century"/>
                <a:cs typeface="Twentieth Century"/>
                <a:sym typeface="Twentieth Century"/>
              </a:rPr>
              <a:t>” (vv. 3-8)</a:t>
            </a:r>
            <a:endParaRPr/>
          </a:p>
          <a:p>
            <a:pPr indent="0" lvl="1" marL="457200" marR="0" rtl="0" algn="l">
              <a:spcBef>
                <a:spcPts val="0"/>
              </a:spcBef>
              <a:spcAft>
                <a:spcPts val="0"/>
              </a:spcAft>
              <a:buNone/>
            </a:pPr>
            <a:r>
              <a:rPr b="0" i="0" lang="en-US" sz="2400" u="none" cap="none" strike="noStrike">
                <a:solidFill>
                  <a:schemeClr val="dk2"/>
                </a:solidFill>
                <a:latin typeface="Twentieth Century"/>
                <a:ea typeface="Twentieth Century"/>
                <a:cs typeface="Twentieth Century"/>
                <a:sym typeface="Twentieth Century"/>
              </a:rPr>
              <a:t>	(Confirmation from the Prophets/Writings </a:t>
            </a:r>
            <a:endParaRPr/>
          </a:p>
          <a:p>
            <a:pPr indent="0" lvl="1" marL="457200" marR="0" rtl="0" algn="l">
              <a:spcBef>
                <a:spcPts val="0"/>
              </a:spcBef>
              <a:spcAft>
                <a:spcPts val="0"/>
              </a:spcAft>
              <a:buNone/>
            </a:pPr>
            <a:r>
              <a:rPr b="0" i="0" lang="en-US" sz="2400" u="none" cap="none" strike="noStrike">
                <a:solidFill>
                  <a:schemeClr val="dk2"/>
                </a:solidFill>
                <a:latin typeface="Twentieth Century"/>
                <a:ea typeface="Twentieth Century"/>
                <a:cs typeface="Twentieth Century"/>
                <a:sym typeface="Twentieth Century"/>
              </a:rPr>
              <a:t>	[Ps 32] — vv. 7-8)</a:t>
            </a:r>
            <a:endParaRPr/>
          </a:p>
          <a:p>
            <a:pPr indent="-457200" lvl="1" marL="914400" marR="0" rtl="0" algn="l">
              <a:spcBef>
                <a:spcPts val="0"/>
              </a:spcBef>
              <a:spcAft>
                <a:spcPts val="0"/>
              </a:spcAft>
              <a:buClr>
                <a:schemeClr val="dk2"/>
              </a:buClr>
              <a:buSzPts val="2400"/>
              <a:buFont typeface="Arial"/>
              <a:buChar char="•"/>
            </a:pPr>
            <a:r>
              <a:rPr b="0" i="0" lang="en-US" sz="2400" u="none" cap="none" strike="noStrike">
                <a:solidFill>
                  <a:schemeClr val="dk2"/>
                </a:solidFill>
                <a:latin typeface="Twentieth Century"/>
                <a:ea typeface="Twentieth Century"/>
                <a:cs typeface="Twentieth Century"/>
                <a:sym typeface="Twentieth Century"/>
              </a:rPr>
              <a:t>Apart from </a:t>
            </a:r>
            <a:r>
              <a:rPr b="0" i="0" lang="en-US" sz="2400" u="none" cap="none" strike="noStrike">
                <a:solidFill>
                  <a:srgbClr val="DD8047"/>
                </a:solidFill>
                <a:latin typeface="Twentieth Century"/>
                <a:ea typeface="Twentieth Century"/>
                <a:cs typeface="Twentieth Century"/>
                <a:sym typeface="Twentieth Century"/>
              </a:rPr>
              <a:t>circumcision</a:t>
            </a:r>
            <a:r>
              <a:rPr b="0" i="0" lang="en-US" sz="2400" u="none" cap="none" strike="noStrike">
                <a:solidFill>
                  <a:schemeClr val="dk2"/>
                </a:solidFill>
                <a:latin typeface="Twentieth Century"/>
                <a:ea typeface="Twentieth Century"/>
                <a:cs typeface="Twentieth Century"/>
                <a:sym typeface="Twentieth Century"/>
              </a:rPr>
              <a:t> (vv. 9-12)</a:t>
            </a:r>
            <a:endParaRPr/>
          </a:p>
          <a:p>
            <a:pPr indent="-457200" lvl="1" marL="914400" marR="0" rtl="0" algn="l">
              <a:spcBef>
                <a:spcPts val="0"/>
              </a:spcBef>
              <a:spcAft>
                <a:spcPts val="0"/>
              </a:spcAft>
              <a:buClr>
                <a:schemeClr val="dk2"/>
              </a:buClr>
              <a:buSzPts val="2400"/>
              <a:buFont typeface="Arial"/>
              <a:buChar char="•"/>
            </a:pPr>
            <a:r>
              <a:rPr b="0" i="0" lang="en-US" sz="2400" u="none" cap="none" strike="noStrike">
                <a:solidFill>
                  <a:schemeClr val="dk2"/>
                </a:solidFill>
                <a:latin typeface="Twentieth Century"/>
                <a:ea typeface="Twentieth Century"/>
                <a:cs typeface="Twentieth Century"/>
                <a:sym typeface="Twentieth Century"/>
              </a:rPr>
              <a:t>Apart from </a:t>
            </a:r>
            <a:r>
              <a:rPr b="0" i="0" lang="en-US" sz="2400" u="none" cap="none" strike="noStrike">
                <a:solidFill>
                  <a:srgbClr val="DD8047"/>
                </a:solidFill>
                <a:latin typeface="Twentieth Century"/>
                <a:ea typeface="Twentieth Century"/>
                <a:cs typeface="Twentieth Century"/>
                <a:sym typeface="Twentieth Century"/>
              </a:rPr>
              <a:t>the law </a:t>
            </a:r>
            <a:r>
              <a:rPr b="0" i="0" lang="en-US" sz="2400" u="none" cap="none" strike="noStrike">
                <a:solidFill>
                  <a:schemeClr val="dk2"/>
                </a:solidFill>
                <a:latin typeface="Twentieth Century"/>
                <a:ea typeface="Twentieth Century"/>
                <a:cs typeface="Twentieth Century"/>
                <a:sym typeface="Twentieth Century"/>
              </a:rPr>
              <a:t>(vv. 13-17)</a:t>
            </a:r>
            <a:endParaRPr/>
          </a:p>
          <a:p>
            <a:pPr indent="-457200" lvl="1" marL="914400" marR="0" rtl="0" algn="l">
              <a:spcBef>
                <a:spcPts val="0"/>
              </a:spcBef>
              <a:spcAft>
                <a:spcPts val="0"/>
              </a:spcAft>
              <a:buClr>
                <a:schemeClr val="dk2"/>
              </a:buClr>
              <a:buSzPts val="2400"/>
              <a:buFont typeface="Arial"/>
              <a:buChar char="•"/>
            </a:pPr>
            <a:r>
              <a:rPr b="0" i="0" lang="en-US" sz="2400" u="none" cap="none" strike="noStrike">
                <a:solidFill>
                  <a:schemeClr val="dk2"/>
                </a:solidFill>
                <a:latin typeface="Twentieth Century"/>
                <a:ea typeface="Twentieth Century"/>
                <a:cs typeface="Twentieth Century"/>
                <a:sym typeface="Twentieth Century"/>
              </a:rPr>
              <a:t>Apart from “</a:t>
            </a:r>
            <a:r>
              <a:rPr b="0" i="0" lang="en-US" sz="2400" u="none" cap="none" strike="noStrike">
                <a:solidFill>
                  <a:srgbClr val="DD8047"/>
                </a:solidFill>
                <a:latin typeface="Twentieth Century"/>
                <a:ea typeface="Twentieth Century"/>
                <a:cs typeface="Twentieth Century"/>
                <a:sym typeface="Twentieth Century"/>
              </a:rPr>
              <a:t>sight</a:t>
            </a:r>
            <a:r>
              <a:rPr b="0" i="0" lang="en-US" sz="2400" u="none" cap="none" strike="noStrike">
                <a:solidFill>
                  <a:schemeClr val="dk2"/>
                </a:solidFill>
                <a:latin typeface="Twentieth Century"/>
                <a:ea typeface="Twentieth Century"/>
                <a:cs typeface="Twentieth Century"/>
                <a:sym typeface="Twentieth Century"/>
              </a:rPr>
              <a:t>” (vv. 18-22)</a:t>
            </a:r>
            <a:endParaRPr/>
          </a:p>
          <a:p>
            <a:pPr indent="-457200" lvl="0" marL="457200" marR="0" rtl="0" algn="l">
              <a:spcBef>
                <a:spcPts val="0"/>
              </a:spcBef>
              <a:spcAft>
                <a:spcPts val="0"/>
              </a:spcAft>
              <a:buClr>
                <a:schemeClr val="dk2"/>
              </a:buClr>
              <a:buSzPts val="2400"/>
              <a:buFont typeface="Arial"/>
              <a:buChar char="•"/>
            </a:pPr>
            <a:r>
              <a:rPr lang="en-US" sz="2400">
                <a:solidFill>
                  <a:schemeClr val="dk2"/>
                </a:solidFill>
                <a:latin typeface="Twentieth Century"/>
                <a:ea typeface="Twentieth Century"/>
                <a:cs typeface="Twentieth Century"/>
                <a:sym typeface="Twentieth Century"/>
              </a:rPr>
              <a:t>Recapitulation and Application — v. 23-25</a:t>
            </a:r>
            <a:endParaRPr/>
          </a:p>
          <a:p>
            <a:pPr indent="0" lvl="1" marL="457200" marR="0" rtl="0" algn="l">
              <a:lnSpc>
                <a:spcPct val="120000"/>
              </a:lnSpc>
              <a:spcBef>
                <a:spcPts val="0"/>
              </a:spcBef>
              <a:spcAft>
                <a:spcPts val="0"/>
              </a:spcAft>
              <a:buNone/>
            </a:pPr>
            <a:r>
              <a:t/>
            </a:r>
            <a:endParaRPr b="0" i="0" sz="2800" u="none" cap="none" strike="noStrike">
              <a:solidFill>
                <a:schemeClr val="dk2"/>
              </a:solidFill>
              <a:latin typeface="Twentieth Century"/>
              <a:ea typeface="Twentieth Century"/>
              <a:cs typeface="Twentieth Century"/>
              <a:sym typeface="Twentieth Century"/>
            </a:endParaRPr>
          </a:p>
          <a:p>
            <a:pPr indent="0" lvl="1" marL="457200" marR="0" rtl="0" algn="l">
              <a:lnSpc>
                <a:spcPct val="90000"/>
              </a:lnSpc>
              <a:spcBef>
                <a:spcPts val="0"/>
              </a:spcBef>
              <a:spcAft>
                <a:spcPts val="0"/>
              </a:spcAft>
              <a:buNone/>
            </a:pPr>
            <a:r>
              <a:t/>
            </a:r>
            <a:endParaRPr b="0" i="0" sz="2800" u="none" cap="none" strike="noStrike">
              <a:solidFill>
                <a:schemeClr val="dk2"/>
              </a:solidFill>
              <a:latin typeface="Twentieth Century"/>
              <a:ea typeface="Twentieth Century"/>
              <a:cs typeface="Twentieth Century"/>
              <a:sym typeface="Twentieth Century"/>
            </a:endParaRPr>
          </a:p>
        </p:txBody>
      </p:sp>
      <p:sp>
        <p:nvSpPr>
          <p:cNvPr id="663" name="Google Shape;663;p58"/>
          <p:cNvSpPr txBox="1"/>
          <p:nvPr>
            <p:ph idx="11" type="ftr"/>
          </p:nvPr>
        </p:nvSpPr>
        <p:spPr>
          <a:xfrm>
            <a:off x="609600" y="6248206"/>
            <a:ext cx="5421083" cy="365125"/>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r>
              <a:rPr lang="en-US"/>
              <a:t>© Douglas Moo</a:t>
            </a:r>
            <a:endParaRPr/>
          </a:p>
        </p:txBody>
      </p:sp>
    </p:spTree>
  </p:cSld>
  <p:clrMapOvr>
    <a:masterClrMapping/>
  </p:clrMapOvr>
</p:sld>
</file>

<file path=ppt/slides/slide5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67" name="Shape 667"/>
        <p:cNvGrpSpPr/>
        <p:nvPr/>
      </p:nvGrpSpPr>
      <p:grpSpPr>
        <a:xfrm>
          <a:off x="0" y="0"/>
          <a:ext cx="0" cy="0"/>
          <a:chOff x="0" y="0"/>
          <a:chExt cx="0" cy="0"/>
        </a:xfrm>
      </p:grpSpPr>
      <p:sp>
        <p:nvSpPr>
          <p:cNvPr id="668" name="Google Shape;668;p59"/>
          <p:cNvSpPr txBox="1"/>
          <p:nvPr>
            <p:ph type="title"/>
          </p:nvPr>
        </p:nvSpPr>
        <p:spPr>
          <a:xfrm>
            <a:off x="612648" y="228600"/>
            <a:ext cx="8153400" cy="990600"/>
          </a:xfrm>
          <a:prstGeom prst="rect">
            <a:avLst/>
          </a:prstGeom>
          <a:noFill/>
          <a:ln>
            <a:noFill/>
          </a:ln>
        </p:spPr>
        <p:txBody>
          <a:bodyPr anchorCtr="0" anchor="ctr" bIns="45700" lIns="91425" spcFirstLastPara="1" rIns="91425" wrap="square" tIns="45700">
            <a:normAutofit fontScale="90000"/>
          </a:bodyPr>
          <a:lstStyle/>
          <a:p>
            <a:pPr indent="0" lvl="0" marL="0" rtl="0" algn="l">
              <a:spcBef>
                <a:spcPts val="0"/>
              </a:spcBef>
              <a:spcAft>
                <a:spcPts val="0"/>
              </a:spcAft>
              <a:buClr>
                <a:schemeClr val="dk2"/>
              </a:buClr>
              <a:buSzPct val="100000"/>
              <a:buFont typeface="Twentieth Century"/>
              <a:buNone/>
            </a:pPr>
            <a:r>
              <a:rPr lang="en-US"/>
              <a:t>Romans 4 and the Thrust of the Letter</a:t>
            </a:r>
            <a:endParaRPr/>
          </a:p>
        </p:txBody>
      </p:sp>
      <p:sp>
        <p:nvSpPr>
          <p:cNvPr id="669" name="Google Shape;669;p59"/>
          <p:cNvSpPr txBox="1"/>
          <p:nvPr/>
        </p:nvSpPr>
        <p:spPr>
          <a:xfrm>
            <a:off x="838200" y="1600200"/>
            <a:ext cx="7696200" cy="4731552"/>
          </a:xfrm>
          <a:prstGeom prst="rect">
            <a:avLst/>
          </a:prstGeom>
          <a:noFill/>
          <a:ln>
            <a:noFill/>
          </a:ln>
        </p:spPr>
        <p:txBody>
          <a:bodyPr anchorCtr="0" anchor="t" bIns="45700" lIns="91425" spcFirstLastPara="1" rIns="91425" wrap="square" tIns="45700">
            <a:spAutoFit/>
          </a:bodyPr>
          <a:lstStyle/>
          <a:p>
            <a:pPr indent="-457200" lvl="1" marL="914400" marR="0" rtl="0" algn="l">
              <a:lnSpc>
                <a:spcPct val="120000"/>
              </a:lnSpc>
              <a:spcBef>
                <a:spcPts val="0"/>
              </a:spcBef>
              <a:spcAft>
                <a:spcPts val="0"/>
              </a:spcAft>
              <a:buClr>
                <a:schemeClr val="accent2"/>
              </a:buClr>
              <a:buSzPts val="2800"/>
              <a:buFont typeface="Arial"/>
              <a:buChar char="•"/>
            </a:pPr>
            <a:r>
              <a:rPr b="0" i="0" lang="en-US" sz="2800" u="none" cap="none" strike="noStrike">
                <a:solidFill>
                  <a:schemeClr val="accent2"/>
                </a:solidFill>
                <a:latin typeface="Twentieth Century"/>
                <a:ea typeface="Twentieth Century"/>
                <a:cs typeface="Twentieth Century"/>
                <a:sym typeface="Twentieth Century"/>
              </a:rPr>
              <a:t>The Major Theme</a:t>
            </a:r>
            <a:endParaRPr/>
          </a:p>
          <a:p>
            <a:pPr indent="0" lvl="2" marL="914400" marR="0" rtl="0" algn="l">
              <a:lnSpc>
                <a:spcPct val="120000"/>
              </a:lnSpc>
              <a:spcBef>
                <a:spcPts val="0"/>
              </a:spcBef>
              <a:spcAft>
                <a:spcPts val="0"/>
              </a:spcAft>
              <a:buNone/>
            </a:pPr>
            <a:r>
              <a:rPr b="0" i="0" lang="en-US" sz="2800" u="none" cap="none" strike="noStrike">
                <a:solidFill>
                  <a:schemeClr val="dk2"/>
                </a:solidFill>
                <a:latin typeface="Twentieth Century"/>
                <a:ea typeface="Twentieth Century"/>
                <a:cs typeface="Twentieth Century"/>
                <a:sym typeface="Twentieth Century"/>
              </a:rPr>
              <a:t>The nature of God’s justifying work revealed in the experience of Abraham</a:t>
            </a:r>
            <a:endParaRPr/>
          </a:p>
          <a:p>
            <a:pPr indent="0" lvl="2" marL="914400" marR="0" rtl="0" algn="l">
              <a:lnSpc>
                <a:spcPct val="120000"/>
              </a:lnSpc>
              <a:spcBef>
                <a:spcPts val="0"/>
              </a:spcBef>
              <a:spcAft>
                <a:spcPts val="0"/>
              </a:spcAft>
              <a:buNone/>
            </a:pPr>
            <a:r>
              <a:rPr b="0" i="0" lang="en-US" sz="2800" u="none" cap="none" strike="noStrike">
                <a:solidFill>
                  <a:schemeClr val="dk2"/>
                </a:solidFill>
                <a:latin typeface="Twentieth Century"/>
                <a:ea typeface="Twentieth Century"/>
                <a:cs typeface="Twentieth Century"/>
                <a:sym typeface="Twentieth Century"/>
              </a:rPr>
              <a:t>(the </a:t>
            </a:r>
            <a:r>
              <a:rPr b="0" i="0" lang="en-US" sz="2800" u="none" cap="none" strike="noStrike">
                <a:solidFill>
                  <a:schemeClr val="accent1"/>
                </a:solidFill>
                <a:latin typeface="Twentieth Century"/>
                <a:ea typeface="Twentieth Century"/>
                <a:cs typeface="Twentieth Century"/>
                <a:sym typeface="Twentieth Century"/>
              </a:rPr>
              <a:t>gospel</a:t>
            </a:r>
            <a:r>
              <a:rPr b="0" i="0" lang="en-US" sz="2800" u="none" cap="none" strike="noStrike">
                <a:solidFill>
                  <a:schemeClr val="dk2"/>
                </a:solidFill>
                <a:latin typeface="Twentieth Century"/>
                <a:ea typeface="Twentieth Century"/>
                <a:cs typeface="Twentieth Century"/>
                <a:sym typeface="Twentieth Century"/>
              </a:rPr>
              <a:t>)</a:t>
            </a:r>
            <a:endParaRPr/>
          </a:p>
          <a:p>
            <a:pPr indent="-457200" lvl="1" marL="914400" marR="0" rtl="0" algn="l">
              <a:lnSpc>
                <a:spcPct val="120000"/>
              </a:lnSpc>
              <a:spcBef>
                <a:spcPts val="0"/>
              </a:spcBef>
              <a:spcAft>
                <a:spcPts val="0"/>
              </a:spcAft>
              <a:buClr>
                <a:srgbClr val="DD8047"/>
              </a:buClr>
              <a:buSzPts val="2800"/>
              <a:buFont typeface="Arial"/>
              <a:buChar char="•"/>
            </a:pPr>
            <a:r>
              <a:rPr b="0" i="0" lang="en-US" sz="2800" u="none" cap="none" strike="noStrike">
                <a:solidFill>
                  <a:srgbClr val="DD8047"/>
                </a:solidFill>
                <a:latin typeface="Twentieth Century"/>
                <a:ea typeface="Twentieth Century"/>
                <a:cs typeface="Twentieth Century"/>
                <a:sym typeface="Twentieth Century"/>
              </a:rPr>
              <a:t>The Minor Theme</a:t>
            </a:r>
            <a:endParaRPr/>
          </a:p>
          <a:p>
            <a:pPr indent="0" lvl="2" marL="914400" marR="0" rtl="0" algn="l">
              <a:lnSpc>
                <a:spcPct val="120000"/>
              </a:lnSpc>
              <a:spcBef>
                <a:spcPts val="0"/>
              </a:spcBef>
              <a:spcAft>
                <a:spcPts val="0"/>
              </a:spcAft>
              <a:buNone/>
            </a:pPr>
            <a:r>
              <a:rPr b="0" i="0" lang="en-US" sz="2800" u="none" cap="none" strike="noStrike">
                <a:solidFill>
                  <a:schemeClr val="dk2"/>
                </a:solidFill>
                <a:latin typeface="Twentieth Century"/>
                <a:ea typeface="Twentieth Century"/>
                <a:cs typeface="Twentieth Century"/>
                <a:sym typeface="Twentieth Century"/>
              </a:rPr>
              <a:t>God’s justifying work available for everyone, Jew and Gentile alike</a:t>
            </a:r>
            <a:endParaRPr/>
          </a:p>
          <a:p>
            <a:pPr indent="0" lvl="2" marL="914400" marR="0" rtl="0" algn="l">
              <a:lnSpc>
                <a:spcPct val="120000"/>
              </a:lnSpc>
              <a:spcBef>
                <a:spcPts val="0"/>
              </a:spcBef>
              <a:spcAft>
                <a:spcPts val="0"/>
              </a:spcAft>
              <a:buNone/>
            </a:pPr>
            <a:r>
              <a:rPr b="0" i="0" lang="en-US" sz="2800" u="none" cap="none" strike="noStrike">
                <a:solidFill>
                  <a:schemeClr val="dk2"/>
                </a:solidFill>
                <a:latin typeface="Twentieth Century"/>
                <a:ea typeface="Twentieth Century"/>
                <a:cs typeface="Twentieth Century"/>
                <a:sym typeface="Twentieth Century"/>
              </a:rPr>
              <a:t>(</a:t>
            </a:r>
            <a:r>
              <a:rPr b="0" i="0" lang="en-US" sz="2800" u="none" cap="none" strike="noStrike">
                <a:solidFill>
                  <a:srgbClr val="94B6D2"/>
                </a:solidFill>
                <a:latin typeface="Twentieth Century"/>
                <a:ea typeface="Twentieth Century"/>
                <a:cs typeface="Twentieth Century"/>
                <a:sym typeface="Twentieth Century"/>
              </a:rPr>
              <a:t>salvation history</a:t>
            </a:r>
            <a:r>
              <a:rPr b="0" i="0" lang="en-US" sz="2800" u="none" cap="none" strike="noStrike">
                <a:solidFill>
                  <a:schemeClr val="dk2"/>
                </a:solidFill>
                <a:latin typeface="Twentieth Century"/>
                <a:ea typeface="Twentieth Century"/>
                <a:cs typeface="Twentieth Century"/>
                <a:sym typeface="Twentieth Century"/>
              </a:rPr>
              <a:t>)</a:t>
            </a:r>
            <a:endParaRPr/>
          </a:p>
          <a:p>
            <a:pPr indent="0" lvl="1" marL="457200" marR="0" rtl="0" algn="l">
              <a:lnSpc>
                <a:spcPct val="90000"/>
              </a:lnSpc>
              <a:spcBef>
                <a:spcPts val="0"/>
              </a:spcBef>
              <a:spcAft>
                <a:spcPts val="0"/>
              </a:spcAft>
              <a:buNone/>
            </a:pPr>
            <a:r>
              <a:t/>
            </a:r>
            <a:endParaRPr b="0" i="0" sz="2800" u="none" cap="none" strike="noStrike">
              <a:solidFill>
                <a:schemeClr val="dk2"/>
              </a:solidFill>
              <a:latin typeface="Twentieth Century"/>
              <a:ea typeface="Twentieth Century"/>
              <a:cs typeface="Twentieth Century"/>
              <a:sym typeface="Twentieth Century"/>
            </a:endParaRPr>
          </a:p>
        </p:txBody>
      </p:sp>
      <p:sp>
        <p:nvSpPr>
          <p:cNvPr id="670" name="Google Shape;670;p59"/>
          <p:cNvSpPr txBox="1"/>
          <p:nvPr>
            <p:ph idx="11" type="ftr"/>
          </p:nvPr>
        </p:nvSpPr>
        <p:spPr>
          <a:xfrm>
            <a:off x="609600" y="6248206"/>
            <a:ext cx="5421083" cy="365125"/>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r>
              <a:rPr lang="en-US"/>
              <a:t>© Douglas Moo</a:t>
            </a:r>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5" name="Shape 185"/>
        <p:cNvGrpSpPr/>
        <p:nvPr/>
      </p:nvGrpSpPr>
      <p:grpSpPr>
        <a:xfrm>
          <a:off x="0" y="0"/>
          <a:ext cx="0" cy="0"/>
          <a:chOff x="0" y="0"/>
          <a:chExt cx="0" cy="0"/>
        </a:xfrm>
      </p:grpSpPr>
      <p:sp>
        <p:nvSpPr>
          <p:cNvPr id="186" name="Google Shape;186;p6"/>
          <p:cNvSpPr txBox="1"/>
          <p:nvPr>
            <p:ph type="title"/>
          </p:nvPr>
        </p:nvSpPr>
        <p:spPr>
          <a:xfrm>
            <a:off x="612648" y="228600"/>
            <a:ext cx="8153400" cy="990600"/>
          </a:xfrm>
          <a:prstGeom prst="rect">
            <a:avLst/>
          </a:prstGeom>
          <a:noFill/>
          <a:ln>
            <a:noFill/>
          </a:ln>
        </p:spPr>
        <p:txBody>
          <a:bodyPr anchorCtr="0" anchor="ctr" bIns="45700" lIns="91425" spcFirstLastPara="1" rIns="91425" wrap="square" tIns="45700">
            <a:normAutofit/>
          </a:bodyPr>
          <a:lstStyle/>
          <a:p>
            <a:pPr indent="0" lvl="0" marL="0" rtl="0" algn="l">
              <a:spcBef>
                <a:spcPts val="0"/>
              </a:spcBef>
              <a:spcAft>
                <a:spcPts val="0"/>
              </a:spcAft>
              <a:buClr>
                <a:schemeClr val="dk2"/>
              </a:buClr>
              <a:buSzPts val="4400"/>
              <a:buFont typeface="Twentieth Century"/>
              <a:buNone/>
            </a:pPr>
            <a:r>
              <a:rPr lang="en-US"/>
              <a:t>Romans: The “Horizontal” Emphasis</a:t>
            </a:r>
            <a:endParaRPr/>
          </a:p>
        </p:txBody>
      </p:sp>
      <p:sp>
        <p:nvSpPr>
          <p:cNvPr id="187" name="Google Shape;187;p6"/>
          <p:cNvSpPr txBox="1"/>
          <p:nvPr/>
        </p:nvSpPr>
        <p:spPr>
          <a:xfrm>
            <a:off x="3429000" y="4191000"/>
            <a:ext cx="2625639" cy="584776"/>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US" sz="3200">
                <a:solidFill>
                  <a:schemeClr val="dk2"/>
                </a:solidFill>
                <a:latin typeface="Twentieth Century"/>
                <a:ea typeface="Twentieth Century"/>
                <a:cs typeface="Twentieth Century"/>
                <a:sym typeface="Twentieth Century"/>
              </a:rPr>
              <a:t>People of God</a:t>
            </a:r>
            <a:endParaRPr sz="3200">
              <a:solidFill>
                <a:schemeClr val="dk2"/>
              </a:solidFill>
              <a:latin typeface="Twentieth Century"/>
              <a:ea typeface="Twentieth Century"/>
              <a:cs typeface="Twentieth Century"/>
              <a:sym typeface="Twentieth Century"/>
            </a:endParaRPr>
          </a:p>
        </p:txBody>
      </p:sp>
      <p:sp>
        <p:nvSpPr>
          <p:cNvPr id="188" name="Google Shape;188;p6"/>
          <p:cNvSpPr txBox="1"/>
          <p:nvPr/>
        </p:nvSpPr>
        <p:spPr>
          <a:xfrm>
            <a:off x="3470679" y="4775776"/>
            <a:ext cx="2583960" cy="584776"/>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US" sz="3200">
                <a:solidFill>
                  <a:schemeClr val="dk2"/>
                </a:solidFill>
                <a:latin typeface="Twentieth Century"/>
                <a:ea typeface="Twentieth Century"/>
                <a:cs typeface="Twentieth Century"/>
                <a:sym typeface="Twentieth Century"/>
              </a:rPr>
              <a:t>Chapters 9-11</a:t>
            </a:r>
            <a:endParaRPr sz="3200">
              <a:solidFill>
                <a:schemeClr val="dk2"/>
              </a:solidFill>
              <a:latin typeface="Twentieth Century"/>
              <a:ea typeface="Twentieth Century"/>
              <a:cs typeface="Twentieth Century"/>
              <a:sym typeface="Twentieth Century"/>
            </a:endParaRPr>
          </a:p>
        </p:txBody>
      </p:sp>
      <p:sp>
        <p:nvSpPr>
          <p:cNvPr id="189" name="Google Shape;189;p6"/>
          <p:cNvSpPr/>
          <p:nvPr/>
        </p:nvSpPr>
        <p:spPr>
          <a:xfrm>
            <a:off x="609600" y="2819400"/>
            <a:ext cx="2819400" cy="1066800"/>
          </a:xfrm>
          <a:prstGeom prst="rect">
            <a:avLst/>
          </a:prstGeom>
          <a:solidFill>
            <a:schemeClr val="accent1"/>
          </a:solidFill>
          <a:ln cap="flat" cmpd="sng" w="10000">
            <a:solidFill>
              <a:schemeClr val="accent1"/>
            </a:solidFill>
            <a:prstDash val="solid"/>
            <a:round/>
            <a:headEnd len="sm" w="sm" type="none"/>
            <a:tailEnd len="sm" w="sm" type="none"/>
          </a:ln>
          <a:effectLst>
            <a:outerShdw blurRad="38100" rotWithShape="0" dir="5400000" dist="30000">
              <a:srgbClr val="000000">
                <a:alpha val="44705"/>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rPr lang="en-US" sz="4800">
                <a:solidFill>
                  <a:schemeClr val="lt1"/>
                </a:solidFill>
                <a:latin typeface="Twentieth Century"/>
                <a:ea typeface="Twentieth Century"/>
                <a:cs typeface="Twentieth Century"/>
                <a:sym typeface="Twentieth Century"/>
              </a:rPr>
              <a:t>Israel</a:t>
            </a:r>
            <a:endParaRPr sz="4800">
              <a:solidFill>
                <a:schemeClr val="lt1"/>
              </a:solidFill>
              <a:latin typeface="Twentieth Century"/>
              <a:ea typeface="Twentieth Century"/>
              <a:cs typeface="Twentieth Century"/>
              <a:sym typeface="Twentieth Century"/>
            </a:endParaRPr>
          </a:p>
        </p:txBody>
      </p:sp>
      <p:cxnSp>
        <p:nvCxnSpPr>
          <p:cNvPr id="190" name="Google Shape;190;p6"/>
          <p:cNvCxnSpPr>
            <a:endCxn id="189" idx="3"/>
          </p:cNvCxnSpPr>
          <p:nvPr/>
        </p:nvCxnSpPr>
        <p:spPr>
          <a:xfrm rot="10800000">
            <a:off x="3429000" y="3352800"/>
            <a:ext cx="2438400" cy="0"/>
          </a:xfrm>
          <a:prstGeom prst="straightConnector1">
            <a:avLst/>
          </a:prstGeom>
          <a:noFill/>
          <a:ln cap="flat" cmpd="sng" w="57150">
            <a:solidFill>
              <a:schemeClr val="dk2"/>
            </a:solidFill>
            <a:prstDash val="solid"/>
            <a:round/>
            <a:headEnd len="med" w="med" type="triangle"/>
            <a:tailEnd len="med" w="med" type="triangle"/>
          </a:ln>
          <a:effectLst>
            <a:outerShdw blurRad="38100" rotWithShape="0" dir="5400000" dist="30000">
              <a:srgbClr val="000000">
                <a:alpha val="44705"/>
              </a:srgbClr>
            </a:outerShdw>
          </a:effectLst>
        </p:spPr>
      </p:cxnSp>
      <p:sp>
        <p:nvSpPr>
          <p:cNvPr id="191" name="Google Shape;191;p6"/>
          <p:cNvSpPr/>
          <p:nvPr/>
        </p:nvSpPr>
        <p:spPr>
          <a:xfrm>
            <a:off x="5943600" y="2819400"/>
            <a:ext cx="2819400" cy="1066800"/>
          </a:xfrm>
          <a:prstGeom prst="rect">
            <a:avLst/>
          </a:prstGeom>
          <a:solidFill>
            <a:schemeClr val="accent1"/>
          </a:solidFill>
          <a:ln cap="flat" cmpd="sng" w="10000">
            <a:solidFill>
              <a:schemeClr val="accent1"/>
            </a:solidFill>
            <a:prstDash val="solid"/>
            <a:round/>
            <a:headEnd len="sm" w="sm" type="none"/>
            <a:tailEnd len="sm" w="sm" type="none"/>
          </a:ln>
          <a:effectLst>
            <a:outerShdw blurRad="38100" rotWithShape="0" dir="5400000" dist="30000">
              <a:srgbClr val="000000">
                <a:alpha val="44705"/>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rPr lang="en-US" sz="4800">
                <a:solidFill>
                  <a:schemeClr val="lt1"/>
                </a:solidFill>
                <a:latin typeface="Twentieth Century"/>
                <a:ea typeface="Twentieth Century"/>
                <a:cs typeface="Twentieth Century"/>
                <a:sym typeface="Twentieth Century"/>
              </a:rPr>
              <a:t>Gentiles</a:t>
            </a:r>
            <a:endParaRPr sz="4800">
              <a:solidFill>
                <a:schemeClr val="lt1"/>
              </a:solidFill>
              <a:latin typeface="Twentieth Century"/>
              <a:ea typeface="Twentieth Century"/>
              <a:cs typeface="Twentieth Century"/>
              <a:sym typeface="Twentieth Century"/>
            </a:endParaRPr>
          </a:p>
        </p:txBody>
      </p:sp>
      <p:sp>
        <p:nvSpPr>
          <p:cNvPr id="192" name="Google Shape;192;p6"/>
          <p:cNvSpPr txBox="1"/>
          <p:nvPr>
            <p:ph idx="11" type="ftr"/>
          </p:nvPr>
        </p:nvSpPr>
        <p:spPr>
          <a:xfrm>
            <a:off x="609600" y="6248206"/>
            <a:ext cx="5421083" cy="365125"/>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r>
              <a:rPr lang="en-US"/>
              <a:t>© Douglas Moo</a:t>
            </a:r>
            <a:endParaRPr/>
          </a:p>
        </p:txBody>
      </p:sp>
    </p:spTree>
  </p:cSld>
  <p:clrMapOvr>
    <a:masterClrMapping/>
  </p:clrMapOvr>
</p:sld>
</file>

<file path=ppt/slides/slide6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74" name="Shape 674"/>
        <p:cNvGrpSpPr/>
        <p:nvPr/>
      </p:nvGrpSpPr>
      <p:grpSpPr>
        <a:xfrm>
          <a:off x="0" y="0"/>
          <a:ext cx="0" cy="0"/>
          <a:chOff x="0" y="0"/>
          <a:chExt cx="0" cy="0"/>
        </a:xfrm>
      </p:grpSpPr>
      <p:sp>
        <p:nvSpPr>
          <p:cNvPr id="675" name="Google Shape;675;p60"/>
          <p:cNvSpPr txBox="1"/>
          <p:nvPr>
            <p:ph type="title"/>
          </p:nvPr>
        </p:nvSpPr>
        <p:spPr>
          <a:xfrm>
            <a:off x="612648" y="228600"/>
            <a:ext cx="8153400" cy="990600"/>
          </a:xfrm>
          <a:prstGeom prst="rect">
            <a:avLst/>
          </a:prstGeom>
          <a:noFill/>
          <a:ln>
            <a:noFill/>
          </a:ln>
        </p:spPr>
        <p:txBody>
          <a:bodyPr anchorCtr="0" anchor="ctr" bIns="45700" lIns="91425" spcFirstLastPara="1" rIns="91425" wrap="square" tIns="45700">
            <a:normAutofit/>
          </a:bodyPr>
          <a:lstStyle/>
          <a:p>
            <a:pPr indent="0" lvl="0" marL="0" rtl="0" algn="l">
              <a:spcBef>
                <a:spcPts val="0"/>
              </a:spcBef>
              <a:spcAft>
                <a:spcPts val="0"/>
              </a:spcAft>
              <a:buClr>
                <a:schemeClr val="dk2"/>
              </a:buClr>
              <a:buSzPts val="4400"/>
              <a:buFont typeface="Twentieth Century"/>
              <a:buNone/>
            </a:pPr>
            <a:r>
              <a:rPr lang="en-US"/>
              <a:t>Romans 4:4-5</a:t>
            </a:r>
            <a:endParaRPr/>
          </a:p>
        </p:txBody>
      </p:sp>
      <p:sp>
        <p:nvSpPr>
          <p:cNvPr id="676" name="Google Shape;676;p60"/>
          <p:cNvSpPr txBox="1"/>
          <p:nvPr/>
        </p:nvSpPr>
        <p:spPr>
          <a:xfrm>
            <a:off x="838200" y="1600200"/>
            <a:ext cx="7467600" cy="2038507"/>
          </a:xfrm>
          <a:prstGeom prst="rect">
            <a:avLst/>
          </a:prstGeom>
          <a:noFill/>
          <a:ln>
            <a:noFill/>
          </a:ln>
        </p:spPr>
        <p:txBody>
          <a:bodyPr anchorCtr="0" anchor="t" bIns="45700" lIns="91425" spcFirstLastPara="1" rIns="91425" wrap="square" tIns="45700">
            <a:spAutoFit/>
          </a:bodyPr>
          <a:lstStyle/>
          <a:p>
            <a:pPr indent="0" lvl="1" marL="457200" marR="0" rtl="0" algn="l">
              <a:lnSpc>
                <a:spcPct val="90000"/>
              </a:lnSpc>
              <a:spcBef>
                <a:spcPts val="0"/>
              </a:spcBef>
              <a:spcAft>
                <a:spcPts val="0"/>
              </a:spcAft>
              <a:buNone/>
            </a:pPr>
            <a:r>
              <a:rPr b="0" i="0" lang="en-US" sz="2800" u="none" cap="none" strike="noStrike">
                <a:solidFill>
                  <a:srgbClr val="548BB7"/>
                </a:solidFill>
                <a:latin typeface="Twentieth Century"/>
                <a:ea typeface="Twentieth Century"/>
                <a:cs typeface="Twentieth Century"/>
                <a:sym typeface="Twentieth Century"/>
              </a:rPr>
              <a:t>“Now to anyone who works, their wages are not credited to them as a gift, but as an obligation. However, to anyone who does not work but trusts God who justifies the ungodly, their faith is credited as righteousness.”</a:t>
            </a:r>
            <a:endParaRPr/>
          </a:p>
        </p:txBody>
      </p:sp>
      <p:sp>
        <p:nvSpPr>
          <p:cNvPr id="677" name="Google Shape;677;p60"/>
          <p:cNvSpPr txBox="1"/>
          <p:nvPr/>
        </p:nvSpPr>
        <p:spPr>
          <a:xfrm>
            <a:off x="609600" y="3733800"/>
            <a:ext cx="7924800" cy="2369880"/>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lang="en-US" sz="3600">
                <a:solidFill>
                  <a:srgbClr val="775F55"/>
                </a:solidFill>
                <a:latin typeface="Twentieth Century"/>
                <a:ea typeface="Twentieth Century"/>
                <a:cs typeface="Twentieth Century"/>
                <a:sym typeface="Twentieth Century"/>
              </a:rPr>
              <a:t>The Logic</a:t>
            </a:r>
            <a:endParaRPr/>
          </a:p>
          <a:p>
            <a:pPr indent="-285750" lvl="0" marL="285750" marR="0" rtl="0" algn="l">
              <a:spcBef>
                <a:spcPts val="0"/>
              </a:spcBef>
              <a:spcAft>
                <a:spcPts val="0"/>
              </a:spcAft>
              <a:buClr>
                <a:srgbClr val="775F55"/>
              </a:buClr>
              <a:buSzPts val="2800"/>
              <a:buFont typeface="Arial"/>
              <a:buChar char="•"/>
            </a:pPr>
            <a:r>
              <a:rPr lang="en-US" sz="2800">
                <a:solidFill>
                  <a:srgbClr val="775F55"/>
                </a:solidFill>
                <a:latin typeface="Twentieth Century"/>
                <a:ea typeface="Twentieth Century"/>
                <a:cs typeface="Twentieth Century"/>
                <a:sym typeface="Twentieth Century"/>
              </a:rPr>
              <a:t>God can be under obligation to no one (grace)</a:t>
            </a:r>
            <a:endParaRPr/>
          </a:p>
          <a:p>
            <a:pPr indent="-285750" lvl="0" marL="285750" marR="0" rtl="0" algn="l">
              <a:spcBef>
                <a:spcPts val="0"/>
              </a:spcBef>
              <a:spcAft>
                <a:spcPts val="0"/>
              </a:spcAft>
              <a:buClr>
                <a:srgbClr val="775F55"/>
              </a:buClr>
              <a:buSzPts val="2800"/>
              <a:buFont typeface="Arial"/>
              <a:buChar char="•"/>
            </a:pPr>
            <a:r>
              <a:rPr lang="en-US" sz="2800">
                <a:solidFill>
                  <a:srgbClr val="775F55"/>
                </a:solidFill>
                <a:latin typeface="Twentieth Century"/>
                <a:ea typeface="Twentieth Century"/>
                <a:cs typeface="Twentieth Century"/>
                <a:sym typeface="Twentieth Century"/>
              </a:rPr>
              <a:t>“Works,” like wages, would oblige God to justify</a:t>
            </a:r>
            <a:endParaRPr/>
          </a:p>
          <a:p>
            <a:pPr indent="-285750" lvl="0" marL="285750" marR="0" rtl="0" algn="l">
              <a:spcBef>
                <a:spcPts val="0"/>
              </a:spcBef>
              <a:spcAft>
                <a:spcPts val="0"/>
              </a:spcAft>
              <a:buClr>
                <a:srgbClr val="775F55"/>
              </a:buClr>
              <a:buSzPts val="2800"/>
              <a:buFont typeface="Arial"/>
              <a:buChar char="•"/>
            </a:pPr>
            <a:r>
              <a:rPr lang="en-US" sz="2800">
                <a:solidFill>
                  <a:srgbClr val="775F55"/>
                </a:solidFill>
                <a:latin typeface="Twentieth Century"/>
                <a:ea typeface="Twentieth Century"/>
                <a:cs typeface="Twentieth Century"/>
                <a:sym typeface="Twentieth Century"/>
              </a:rPr>
              <a:t>Therefore, justification must not come through works but through faith.</a:t>
            </a:r>
            <a:endParaRPr sz="2800">
              <a:solidFill>
                <a:srgbClr val="775F55"/>
              </a:solidFill>
              <a:latin typeface="Twentieth Century"/>
              <a:ea typeface="Twentieth Century"/>
              <a:cs typeface="Twentieth Century"/>
              <a:sym typeface="Twentieth Century"/>
            </a:endParaRPr>
          </a:p>
        </p:txBody>
      </p:sp>
      <p:sp>
        <p:nvSpPr>
          <p:cNvPr id="678" name="Google Shape;678;p60"/>
          <p:cNvSpPr txBox="1"/>
          <p:nvPr>
            <p:ph idx="11" type="ftr"/>
          </p:nvPr>
        </p:nvSpPr>
        <p:spPr>
          <a:xfrm>
            <a:off x="609600" y="6248206"/>
            <a:ext cx="5421083" cy="365125"/>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r>
              <a:rPr lang="en-US"/>
              <a:t>© Douglas Moo</a:t>
            </a:r>
            <a:endParaRPr/>
          </a:p>
        </p:txBody>
      </p:sp>
    </p:spTree>
  </p:cSld>
  <p:clrMapOvr>
    <a:masterClrMapping/>
  </p:clrMapOvr>
</p:sld>
</file>

<file path=ppt/slides/slide6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82" name="Shape 682"/>
        <p:cNvGrpSpPr/>
        <p:nvPr/>
      </p:nvGrpSpPr>
      <p:grpSpPr>
        <a:xfrm>
          <a:off x="0" y="0"/>
          <a:ext cx="0" cy="0"/>
          <a:chOff x="0" y="0"/>
          <a:chExt cx="0" cy="0"/>
        </a:xfrm>
      </p:grpSpPr>
      <p:sp>
        <p:nvSpPr>
          <p:cNvPr id="683" name="Google Shape;683;p61"/>
          <p:cNvSpPr txBox="1"/>
          <p:nvPr>
            <p:ph type="title"/>
          </p:nvPr>
        </p:nvSpPr>
        <p:spPr>
          <a:xfrm>
            <a:off x="612648" y="228600"/>
            <a:ext cx="8153400" cy="990600"/>
          </a:xfrm>
          <a:prstGeom prst="rect">
            <a:avLst/>
          </a:prstGeom>
          <a:noFill/>
          <a:ln>
            <a:noFill/>
          </a:ln>
        </p:spPr>
        <p:txBody>
          <a:bodyPr anchorCtr="0" anchor="ctr" bIns="45700" lIns="91425" spcFirstLastPara="1" rIns="91425" wrap="square" tIns="45700">
            <a:normAutofit/>
          </a:bodyPr>
          <a:lstStyle/>
          <a:p>
            <a:pPr indent="0" lvl="0" marL="0" rtl="0" algn="l">
              <a:spcBef>
                <a:spcPts val="0"/>
              </a:spcBef>
              <a:spcAft>
                <a:spcPts val="0"/>
              </a:spcAft>
              <a:buClr>
                <a:schemeClr val="dk2"/>
              </a:buClr>
              <a:buSzPts val="4400"/>
              <a:buFont typeface="Twentieth Century"/>
              <a:buNone/>
            </a:pPr>
            <a:r>
              <a:rPr lang="en-US"/>
              <a:t>Romans 1-8: Some Key Words</a:t>
            </a:r>
            <a:endParaRPr/>
          </a:p>
        </p:txBody>
      </p:sp>
      <p:graphicFrame>
        <p:nvGraphicFramePr>
          <p:cNvPr id="684" name="Google Shape;684;p61"/>
          <p:cNvGraphicFramePr/>
          <p:nvPr/>
        </p:nvGraphicFramePr>
        <p:xfrm>
          <a:off x="762000" y="1371600"/>
          <a:ext cx="7391400" cy="5308600"/>
        </p:xfrm>
        <a:graphic>
          <a:graphicData uri="http://schemas.openxmlformats.org/drawingml/2006/chart">
            <c:chart r:id="rId3"/>
          </a:graphicData>
        </a:graphic>
      </p:graphicFrame>
      <p:sp>
        <p:nvSpPr>
          <p:cNvPr id="685" name="Google Shape;685;p61"/>
          <p:cNvSpPr txBox="1"/>
          <p:nvPr>
            <p:ph idx="11" type="ftr"/>
          </p:nvPr>
        </p:nvSpPr>
        <p:spPr>
          <a:xfrm>
            <a:off x="609600" y="6248206"/>
            <a:ext cx="8077200" cy="365125"/>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r>
              <a:rPr lang="en-US"/>
              <a:t>© Douglas Moo</a:t>
            </a:r>
            <a:endParaRPr/>
          </a:p>
        </p:txBody>
      </p:sp>
    </p:spTree>
  </p:cSld>
  <p:clrMapOvr>
    <a:masterClrMapping/>
  </p:clrMapOvr>
</p:sld>
</file>

<file path=ppt/slides/slide6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89" name="Shape 689"/>
        <p:cNvGrpSpPr/>
        <p:nvPr/>
      </p:nvGrpSpPr>
      <p:grpSpPr>
        <a:xfrm>
          <a:off x="0" y="0"/>
          <a:ext cx="0" cy="0"/>
          <a:chOff x="0" y="0"/>
          <a:chExt cx="0" cy="0"/>
        </a:xfrm>
      </p:grpSpPr>
      <p:sp>
        <p:nvSpPr>
          <p:cNvPr id="690" name="Google Shape;690;p62"/>
          <p:cNvSpPr txBox="1"/>
          <p:nvPr>
            <p:ph type="title"/>
          </p:nvPr>
        </p:nvSpPr>
        <p:spPr>
          <a:xfrm>
            <a:off x="612648" y="228600"/>
            <a:ext cx="8153400" cy="990600"/>
          </a:xfrm>
          <a:prstGeom prst="rect">
            <a:avLst/>
          </a:prstGeom>
          <a:noFill/>
          <a:ln>
            <a:noFill/>
          </a:ln>
        </p:spPr>
        <p:txBody>
          <a:bodyPr anchorCtr="0" anchor="ctr" bIns="45700" lIns="91425" spcFirstLastPara="1" rIns="91425" wrap="square" tIns="45700">
            <a:normAutofit/>
          </a:bodyPr>
          <a:lstStyle/>
          <a:p>
            <a:pPr indent="0" lvl="0" marL="0" rtl="0" algn="l">
              <a:spcBef>
                <a:spcPts val="0"/>
              </a:spcBef>
              <a:spcAft>
                <a:spcPts val="0"/>
              </a:spcAft>
              <a:buClr>
                <a:schemeClr val="dk2"/>
              </a:buClr>
              <a:buSzPts val="4400"/>
              <a:buFont typeface="Twentieth Century"/>
              <a:buNone/>
            </a:pPr>
            <a:r>
              <a:rPr lang="en-US"/>
              <a:t>Romans 5-8</a:t>
            </a:r>
            <a:endParaRPr/>
          </a:p>
        </p:txBody>
      </p:sp>
      <p:sp>
        <p:nvSpPr>
          <p:cNvPr id="691" name="Google Shape;691;p62"/>
          <p:cNvSpPr txBox="1"/>
          <p:nvPr/>
        </p:nvSpPr>
        <p:spPr>
          <a:xfrm>
            <a:off x="1066800" y="1752600"/>
            <a:ext cx="7010400" cy="584776"/>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US" sz="3200">
                <a:solidFill>
                  <a:srgbClr val="775F55"/>
                </a:solidFill>
                <a:latin typeface="Twentieth Century"/>
                <a:ea typeface="Twentieth Century"/>
                <a:cs typeface="Twentieth Century"/>
                <a:sym typeface="Twentieth Century"/>
              </a:rPr>
              <a:t>5:1-11	Confident of </a:t>
            </a:r>
            <a:r>
              <a:rPr lang="en-US" sz="3200">
                <a:solidFill>
                  <a:srgbClr val="345D7E"/>
                </a:solidFill>
                <a:latin typeface="Twentieth Century"/>
                <a:ea typeface="Twentieth Century"/>
                <a:cs typeface="Twentieth Century"/>
                <a:sym typeface="Twentieth Century"/>
              </a:rPr>
              <a:t>Glory</a:t>
            </a:r>
            <a:endParaRPr sz="3200">
              <a:solidFill>
                <a:srgbClr val="345D7E"/>
              </a:solidFill>
              <a:latin typeface="Twentieth Century"/>
              <a:ea typeface="Twentieth Century"/>
              <a:cs typeface="Twentieth Century"/>
              <a:sym typeface="Twentieth Century"/>
            </a:endParaRPr>
          </a:p>
        </p:txBody>
      </p:sp>
      <p:sp>
        <p:nvSpPr>
          <p:cNvPr id="692" name="Google Shape;692;p62"/>
          <p:cNvSpPr txBox="1"/>
          <p:nvPr/>
        </p:nvSpPr>
        <p:spPr>
          <a:xfrm>
            <a:off x="1752600" y="2514600"/>
            <a:ext cx="6934200" cy="584776"/>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US" sz="3200">
                <a:solidFill>
                  <a:srgbClr val="775F55"/>
                </a:solidFill>
                <a:latin typeface="Twentieth Century"/>
                <a:ea typeface="Twentieth Century"/>
                <a:cs typeface="Twentieth Century"/>
                <a:sym typeface="Twentieth Century"/>
              </a:rPr>
              <a:t>5:12-21	  Because of being </a:t>
            </a:r>
            <a:r>
              <a:rPr lang="en-US" sz="3200">
                <a:solidFill>
                  <a:schemeClr val="accent2"/>
                </a:solidFill>
                <a:latin typeface="Twentieth Century"/>
                <a:ea typeface="Twentieth Century"/>
                <a:cs typeface="Twentieth Century"/>
                <a:sym typeface="Twentieth Century"/>
              </a:rPr>
              <a:t>in Christ</a:t>
            </a:r>
            <a:r>
              <a:rPr lang="en-US" sz="3200">
                <a:solidFill>
                  <a:srgbClr val="775F55"/>
                </a:solidFill>
                <a:latin typeface="Twentieth Century"/>
                <a:ea typeface="Twentieth Century"/>
                <a:cs typeface="Twentieth Century"/>
                <a:sym typeface="Twentieth Century"/>
              </a:rPr>
              <a:t>	</a:t>
            </a:r>
            <a:endParaRPr sz="3200">
              <a:solidFill>
                <a:srgbClr val="775F55"/>
              </a:solidFill>
              <a:latin typeface="Twentieth Century"/>
              <a:ea typeface="Twentieth Century"/>
              <a:cs typeface="Twentieth Century"/>
              <a:sym typeface="Twentieth Century"/>
            </a:endParaRPr>
          </a:p>
        </p:txBody>
      </p:sp>
      <p:sp>
        <p:nvSpPr>
          <p:cNvPr id="693" name="Google Shape;693;p62"/>
          <p:cNvSpPr txBox="1"/>
          <p:nvPr/>
        </p:nvSpPr>
        <p:spPr>
          <a:xfrm>
            <a:off x="2590800" y="3429000"/>
            <a:ext cx="5715000" cy="584776"/>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US" sz="3200">
                <a:solidFill>
                  <a:srgbClr val="775F55"/>
                </a:solidFill>
                <a:latin typeface="Twentieth Century"/>
                <a:ea typeface="Twentieth Century"/>
                <a:cs typeface="Twentieth Century"/>
                <a:sym typeface="Twentieth Century"/>
              </a:rPr>
              <a:t>6:1-23	  Sin is no hindrance	</a:t>
            </a:r>
            <a:endParaRPr sz="3200">
              <a:solidFill>
                <a:srgbClr val="775F55"/>
              </a:solidFill>
              <a:latin typeface="Twentieth Century"/>
              <a:ea typeface="Twentieth Century"/>
              <a:cs typeface="Twentieth Century"/>
              <a:sym typeface="Twentieth Century"/>
            </a:endParaRPr>
          </a:p>
        </p:txBody>
      </p:sp>
      <p:sp>
        <p:nvSpPr>
          <p:cNvPr id="694" name="Google Shape;694;p62"/>
          <p:cNvSpPr txBox="1"/>
          <p:nvPr/>
        </p:nvSpPr>
        <p:spPr>
          <a:xfrm>
            <a:off x="2590800" y="4267200"/>
            <a:ext cx="7162800" cy="584776"/>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US" sz="3200">
                <a:solidFill>
                  <a:srgbClr val="775F55"/>
                </a:solidFill>
                <a:latin typeface="Twentieth Century"/>
                <a:ea typeface="Twentieth Century"/>
                <a:cs typeface="Twentieth Century"/>
                <a:sym typeface="Twentieth Century"/>
              </a:rPr>
              <a:t>7:1-25	  The Law is no hindrance	</a:t>
            </a:r>
            <a:endParaRPr sz="3200">
              <a:solidFill>
                <a:srgbClr val="775F55"/>
              </a:solidFill>
              <a:latin typeface="Twentieth Century"/>
              <a:ea typeface="Twentieth Century"/>
              <a:cs typeface="Twentieth Century"/>
              <a:sym typeface="Twentieth Century"/>
            </a:endParaRPr>
          </a:p>
        </p:txBody>
      </p:sp>
      <p:sp>
        <p:nvSpPr>
          <p:cNvPr id="695" name="Google Shape;695;p62"/>
          <p:cNvSpPr txBox="1"/>
          <p:nvPr/>
        </p:nvSpPr>
        <p:spPr>
          <a:xfrm>
            <a:off x="1752600" y="5029200"/>
            <a:ext cx="7848600" cy="584776"/>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US" sz="3200">
                <a:solidFill>
                  <a:srgbClr val="775F55"/>
                </a:solidFill>
                <a:latin typeface="Twentieth Century"/>
                <a:ea typeface="Twentieth Century"/>
                <a:cs typeface="Twentieth Century"/>
                <a:sym typeface="Twentieth Century"/>
              </a:rPr>
              <a:t>8:1-17	  No condemnation </a:t>
            </a:r>
            <a:r>
              <a:rPr lang="en-US" sz="3200">
                <a:solidFill>
                  <a:srgbClr val="DD8047"/>
                </a:solidFill>
                <a:latin typeface="Twentieth Century"/>
                <a:ea typeface="Twentieth Century"/>
                <a:cs typeface="Twentieth Century"/>
                <a:sym typeface="Twentieth Century"/>
              </a:rPr>
              <a:t>in Christ</a:t>
            </a:r>
            <a:r>
              <a:rPr lang="en-US" sz="3200">
                <a:solidFill>
                  <a:srgbClr val="775F55"/>
                </a:solidFill>
                <a:latin typeface="Twentieth Century"/>
                <a:ea typeface="Twentieth Century"/>
                <a:cs typeface="Twentieth Century"/>
                <a:sym typeface="Twentieth Century"/>
              </a:rPr>
              <a:t>	</a:t>
            </a:r>
            <a:endParaRPr sz="3200">
              <a:solidFill>
                <a:srgbClr val="775F55"/>
              </a:solidFill>
              <a:latin typeface="Twentieth Century"/>
              <a:ea typeface="Twentieth Century"/>
              <a:cs typeface="Twentieth Century"/>
              <a:sym typeface="Twentieth Century"/>
            </a:endParaRPr>
          </a:p>
        </p:txBody>
      </p:sp>
      <p:sp>
        <p:nvSpPr>
          <p:cNvPr id="696" name="Google Shape;696;p62"/>
          <p:cNvSpPr txBox="1"/>
          <p:nvPr/>
        </p:nvSpPr>
        <p:spPr>
          <a:xfrm>
            <a:off x="1066800" y="5867400"/>
            <a:ext cx="5715000" cy="584776"/>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US" sz="3200">
                <a:solidFill>
                  <a:srgbClr val="775F55"/>
                </a:solidFill>
                <a:latin typeface="Twentieth Century"/>
                <a:ea typeface="Twentieth Century"/>
                <a:cs typeface="Twentieth Century"/>
                <a:sym typeface="Twentieth Century"/>
              </a:rPr>
              <a:t>8:18-39	  Confident of </a:t>
            </a:r>
            <a:r>
              <a:rPr lang="en-US" sz="3200">
                <a:solidFill>
                  <a:srgbClr val="355D7E"/>
                </a:solidFill>
                <a:latin typeface="Twentieth Century"/>
                <a:ea typeface="Twentieth Century"/>
                <a:cs typeface="Twentieth Century"/>
                <a:sym typeface="Twentieth Century"/>
              </a:rPr>
              <a:t>Glory</a:t>
            </a:r>
            <a:r>
              <a:rPr lang="en-US" sz="3200">
                <a:solidFill>
                  <a:srgbClr val="775F55"/>
                </a:solidFill>
                <a:latin typeface="Twentieth Century"/>
                <a:ea typeface="Twentieth Century"/>
                <a:cs typeface="Twentieth Century"/>
                <a:sym typeface="Twentieth Century"/>
              </a:rPr>
              <a:t>	</a:t>
            </a:r>
            <a:endParaRPr sz="3200">
              <a:solidFill>
                <a:srgbClr val="775F55"/>
              </a:solidFill>
              <a:latin typeface="Twentieth Century"/>
              <a:ea typeface="Twentieth Century"/>
              <a:cs typeface="Twentieth Century"/>
              <a:sym typeface="Twentieth Century"/>
            </a:endParaRPr>
          </a:p>
        </p:txBody>
      </p:sp>
      <p:sp>
        <p:nvSpPr>
          <p:cNvPr id="697" name="Google Shape;697;p62"/>
          <p:cNvSpPr/>
          <p:nvPr/>
        </p:nvSpPr>
        <p:spPr>
          <a:xfrm>
            <a:off x="1600200" y="2819400"/>
            <a:ext cx="152400" cy="2590800"/>
          </a:xfrm>
          <a:prstGeom prst="leftBracket">
            <a:avLst>
              <a:gd fmla="val 8333" name="adj"/>
            </a:avLst>
          </a:prstGeom>
          <a:noFill/>
          <a:ln cap="flat" cmpd="sng" w="38100">
            <a:solidFill>
              <a:srgbClr val="94B6D2"/>
            </a:solidFill>
            <a:prstDash val="solid"/>
            <a:round/>
            <a:headEnd len="sm" w="sm" type="none"/>
            <a:tailEnd len="sm" w="sm" type="none"/>
          </a:ln>
          <a:effectLst>
            <a:outerShdw blurRad="38100" rotWithShape="0" dir="5400000" dist="30000">
              <a:srgbClr val="000000">
                <a:alpha val="44705"/>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Twentieth Century"/>
              <a:ea typeface="Twentieth Century"/>
              <a:cs typeface="Twentieth Century"/>
              <a:sym typeface="Twentieth Century"/>
            </a:endParaRPr>
          </a:p>
        </p:txBody>
      </p:sp>
      <p:sp>
        <p:nvSpPr>
          <p:cNvPr id="698" name="Google Shape;698;p62"/>
          <p:cNvSpPr/>
          <p:nvPr/>
        </p:nvSpPr>
        <p:spPr>
          <a:xfrm>
            <a:off x="914400" y="2057400"/>
            <a:ext cx="152400" cy="4114800"/>
          </a:xfrm>
          <a:prstGeom prst="leftBracket">
            <a:avLst>
              <a:gd fmla="val 8333" name="adj"/>
            </a:avLst>
          </a:prstGeom>
          <a:noFill/>
          <a:ln cap="flat" cmpd="sng" w="38100">
            <a:solidFill>
              <a:schemeClr val="accent1"/>
            </a:solidFill>
            <a:prstDash val="solid"/>
            <a:round/>
            <a:headEnd len="sm" w="sm" type="none"/>
            <a:tailEnd len="sm" w="sm" type="none"/>
          </a:ln>
          <a:effectLst>
            <a:outerShdw blurRad="38100" rotWithShape="0" dir="5400000" dist="30000">
              <a:srgbClr val="000000">
                <a:alpha val="44705"/>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Twentieth Century"/>
              <a:ea typeface="Twentieth Century"/>
              <a:cs typeface="Twentieth Century"/>
              <a:sym typeface="Twentieth Century"/>
            </a:endParaRPr>
          </a:p>
        </p:txBody>
      </p:sp>
      <p:sp>
        <p:nvSpPr>
          <p:cNvPr id="699" name="Google Shape;699;p62"/>
          <p:cNvSpPr txBox="1"/>
          <p:nvPr>
            <p:ph idx="11" type="ftr"/>
          </p:nvPr>
        </p:nvSpPr>
        <p:spPr>
          <a:xfrm>
            <a:off x="609600" y="6248206"/>
            <a:ext cx="5421083" cy="365125"/>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r>
              <a:rPr lang="en-US"/>
              <a:t>© Douglas Moo</a:t>
            </a:r>
            <a:endParaRPr/>
          </a:p>
        </p:txBody>
      </p:sp>
    </p:spTree>
  </p:cSld>
  <p:clrMapOvr>
    <a:masterClrMapping/>
  </p:clrMapOvr>
</p:sld>
</file>

<file path=ppt/slides/slide6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03" name="Shape 703"/>
        <p:cNvGrpSpPr/>
        <p:nvPr/>
      </p:nvGrpSpPr>
      <p:grpSpPr>
        <a:xfrm>
          <a:off x="0" y="0"/>
          <a:ext cx="0" cy="0"/>
          <a:chOff x="0" y="0"/>
          <a:chExt cx="0" cy="0"/>
        </a:xfrm>
      </p:grpSpPr>
      <p:sp>
        <p:nvSpPr>
          <p:cNvPr id="704" name="Google Shape;704;p63"/>
          <p:cNvSpPr txBox="1"/>
          <p:nvPr>
            <p:ph type="title"/>
          </p:nvPr>
        </p:nvSpPr>
        <p:spPr>
          <a:xfrm>
            <a:off x="612648" y="228600"/>
            <a:ext cx="8153400" cy="990600"/>
          </a:xfrm>
          <a:prstGeom prst="rect">
            <a:avLst/>
          </a:prstGeom>
          <a:noFill/>
          <a:ln>
            <a:noFill/>
          </a:ln>
        </p:spPr>
        <p:txBody>
          <a:bodyPr anchorCtr="0" anchor="ctr" bIns="45700" lIns="91425" spcFirstLastPara="1" rIns="91425" wrap="square" tIns="45700">
            <a:normAutofit/>
          </a:bodyPr>
          <a:lstStyle/>
          <a:p>
            <a:pPr indent="0" lvl="0" marL="0" rtl="0" algn="l">
              <a:spcBef>
                <a:spcPts val="0"/>
              </a:spcBef>
              <a:spcAft>
                <a:spcPts val="0"/>
              </a:spcAft>
              <a:buClr>
                <a:schemeClr val="dk2"/>
              </a:buClr>
              <a:buSzPts val="4400"/>
              <a:buFont typeface="Twentieth Century"/>
              <a:buNone/>
            </a:pPr>
            <a:r>
              <a:rPr lang="en-US"/>
              <a:t>Romans 5-8</a:t>
            </a:r>
            <a:endParaRPr/>
          </a:p>
        </p:txBody>
      </p:sp>
      <p:sp>
        <p:nvSpPr>
          <p:cNvPr id="705" name="Google Shape;705;p63"/>
          <p:cNvSpPr/>
          <p:nvPr/>
        </p:nvSpPr>
        <p:spPr>
          <a:xfrm>
            <a:off x="3048000" y="1295400"/>
            <a:ext cx="3287378" cy="923330"/>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lang="en-US" sz="5400" cap="none">
                <a:solidFill>
                  <a:schemeClr val="dk2"/>
                </a:solidFill>
                <a:latin typeface="Twentieth Century"/>
                <a:ea typeface="Twentieth Century"/>
                <a:cs typeface="Twentieth Century"/>
                <a:sym typeface="Twentieth Century"/>
              </a:rPr>
              <a:t>“Bookends”</a:t>
            </a:r>
            <a:endParaRPr sz="5400" cap="none">
              <a:solidFill>
                <a:schemeClr val="dk2"/>
              </a:solidFill>
              <a:latin typeface="Twentieth Century"/>
              <a:ea typeface="Twentieth Century"/>
              <a:cs typeface="Twentieth Century"/>
              <a:sym typeface="Twentieth Century"/>
            </a:endParaRPr>
          </a:p>
        </p:txBody>
      </p:sp>
      <p:sp>
        <p:nvSpPr>
          <p:cNvPr id="706" name="Google Shape;706;p63"/>
          <p:cNvSpPr txBox="1"/>
          <p:nvPr/>
        </p:nvSpPr>
        <p:spPr>
          <a:xfrm>
            <a:off x="609600" y="2286000"/>
            <a:ext cx="2209800" cy="646331"/>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US" sz="3600">
                <a:solidFill>
                  <a:srgbClr val="775F55"/>
                </a:solidFill>
                <a:latin typeface="Twentieth Century"/>
                <a:ea typeface="Twentieth Century"/>
                <a:cs typeface="Twentieth Century"/>
                <a:sym typeface="Twentieth Century"/>
              </a:rPr>
              <a:t>5:1-11</a:t>
            </a:r>
            <a:endParaRPr sz="3600">
              <a:solidFill>
                <a:srgbClr val="775F55"/>
              </a:solidFill>
              <a:latin typeface="Twentieth Century"/>
              <a:ea typeface="Twentieth Century"/>
              <a:cs typeface="Twentieth Century"/>
              <a:sym typeface="Twentieth Century"/>
            </a:endParaRPr>
          </a:p>
        </p:txBody>
      </p:sp>
      <p:sp>
        <p:nvSpPr>
          <p:cNvPr id="707" name="Google Shape;707;p63"/>
          <p:cNvSpPr txBox="1"/>
          <p:nvPr/>
        </p:nvSpPr>
        <p:spPr>
          <a:xfrm>
            <a:off x="6858000" y="2286000"/>
            <a:ext cx="1752600" cy="646331"/>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US" sz="3600">
                <a:solidFill>
                  <a:srgbClr val="775F55"/>
                </a:solidFill>
                <a:latin typeface="Twentieth Century"/>
                <a:ea typeface="Twentieth Century"/>
                <a:cs typeface="Twentieth Century"/>
                <a:sym typeface="Twentieth Century"/>
              </a:rPr>
              <a:t>8:18-39</a:t>
            </a:r>
            <a:endParaRPr sz="3600">
              <a:solidFill>
                <a:srgbClr val="775F55"/>
              </a:solidFill>
              <a:latin typeface="Twentieth Century"/>
              <a:ea typeface="Twentieth Century"/>
              <a:cs typeface="Twentieth Century"/>
              <a:sym typeface="Twentieth Century"/>
            </a:endParaRPr>
          </a:p>
        </p:txBody>
      </p:sp>
      <p:sp>
        <p:nvSpPr>
          <p:cNvPr id="708" name="Google Shape;708;p63"/>
          <p:cNvSpPr txBox="1"/>
          <p:nvPr/>
        </p:nvSpPr>
        <p:spPr>
          <a:xfrm>
            <a:off x="2362200" y="2514600"/>
            <a:ext cx="4419600" cy="1569660"/>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lang="en-US" sz="3200">
                <a:solidFill>
                  <a:srgbClr val="775F55"/>
                </a:solidFill>
                <a:latin typeface="Twentieth Century"/>
                <a:ea typeface="Twentieth Century"/>
                <a:cs typeface="Twentieth Century"/>
                <a:sym typeface="Twentieth Century"/>
              </a:rPr>
              <a:t>God’s </a:t>
            </a:r>
            <a:r>
              <a:rPr lang="en-US" sz="3200">
                <a:solidFill>
                  <a:srgbClr val="548BB7"/>
                </a:solidFill>
                <a:latin typeface="Twentieth Century"/>
                <a:ea typeface="Twentieth Century"/>
                <a:cs typeface="Twentieth Century"/>
                <a:sym typeface="Twentieth Century"/>
              </a:rPr>
              <a:t>love</a:t>
            </a:r>
            <a:endParaRPr/>
          </a:p>
          <a:p>
            <a:pPr indent="0" lvl="0" marL="0" marR="0" rtl="0" algn="ctr">
              <a:spcBef>
                <a:spcPts val="0"/>
              </a:spcBef>
              <a:spcAft>
                <a:spcPts val="0"/>
              </a:spcAft>
              <a:buNone/>
            </a:pPr>
            <a:r>
              <a:rPr lang="en-US" sz="3200">
                <a:solidFill>
                  <a:srgbClr val="775F55"/>
                </a:solidFill>
                <a:latin typeface="Twentieth Century"/>
                <a:ea typeface="Twentieth Century"/>
                <a:cs typeface="Twentieth Century"/>
                <a:sym typeface="Twentieth Century"/>
              </a:rPr>
              <a:t>God’s </a:t>
            </a:r>
            <a:r>
              <a:rPr lang="en-US" sz="3200">
                <a:solidFill>
                  <a:schemeClr val="accent3"/>
                </a:solidFill>
                <a:latin typeface="Twentieth Century"/>
                <a:ea typeface="Twentieth Century"/>
                <a:cs typeface="Twentieth Century"/>
                <a:sym typeface="Twentieth Century"/>
              </a:rPr>
              <a:t>justifying </a:t>
            </a:r>
            <a:r>
              <a:rPr lang="en-US" sz="3200">
                <a:solidFill>
                  <a:srgbClr val="775F55"/>
                </a:solidFill>
                <a:latin typeface="Twentieth Century"/>
                <a:ea typeface="Twentieth Century"/>
                <a:cs typeface="Twentieth Century"/>
                <a:sym typeface="Twentieth Century"/>
              </a:rPr>
              <a:t>act</a:t>
            </a:r>
            <a:endParaRPr/>
          </a:p>
          <a:p>
            <a:pPr indent="0" lvl="0" marL="0" marR="0" rtl="0" algn="ctr">
              <a:spcBef>
                <a:spcPts val="0"/>
              </a:spcBef>
              <a:spcAft>
                <a:spcPts val="0"/>
              </a:spcAft>
              <a:buNone/>
            </a:pPr>
            <a:r>
              <a:rPr lang="en-US" sz="3200">
                <a:solidFill>
                  <a:srgbClr val="775F55"/>
                </a:solidFill>
                <a:latin typeface="Twentieth Century"/>
                <a:ea typeface="Twentieth Century"/>
                <a:cs typeface="Twentieth Century"/>
                <a:sym typeface="Twentieth Century"/>
              </a:rPr>
              <a:t>The work of the </a:t>
            </a:r>
            <a:r>
              <a:rPr lang="en-US" sz="3200">
                <a:solidFill>
                  <a:schemeClr val="accent2"/>
                </a:solidFill>
                <a:latin typeface="Twentieth Century"/>
                <a:ea typeface="Twentieth Century"/>
                <a:cs typeface="Twentieth Century"/>
                <a:sym typeface="Twentieth Century"/>
              </a:rPr>
              <a:t>Spirit</a:t>
            </a:r>
            <a:endParaRPr sz="3200">
              <a:solidFill>
                <a:schemeClr val="accent2"/>
              </a:solidFill>
              <a:latin typeface="Twentieth Century"/>
              <a:ea typeface="Twentieth Century"/>
              <a:cs typeface="Twentieth Century"/>
              <a:sym typeface="Twentieth Century"/>
            </a:endParaRPr>
          </a:p>
        </p:txBody>
      </p:sp>
      <p:sp>
        <p:nvSpPr>
          <p:cNvPr id="709" name="Google Shape;709;p63"/>
          <p:cNvSpPr txBox="1"/>
          <p:nvPr/>
        </p:nvSpPr>
        <p:spPr>
          <a:xfrm>
            <a:off x="2590800" y="4724400"/>
            <a:ext cx="3962400" cy="584776"/>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US" sz="3200">
                <a:solidFill>
                  <a:schemeClr val="dk2"/>
                </a:solidFill>
                <a:latin typeface="Twentieth Century"/>
                <a:ea typeface="Twentieth Century"/>
                <a:cs typeface="Twentieth Century"/>
                <a:sym typeface="Twentieth Century"/>
              </a:rPr>
              <a:t>Tribulations/Suffering</a:t>
            </a:r>
            <a:endParaRPr sz="3200">
              <a:solidFill>
                <a:schemeClr val="dk2"/>
              </a:solidFill>
              <a:latin typeface="Twentieth Century"/>
              <a:ea typeface="Twentieth Century"/>
              <a:cs typeface="Twentieth Century"/>
              <a:sym typeface="Twentieth Century"/>
            </a:endParaRPr>
          </a:p>
        </p:txBody>
      </p:sp>
      <p:sp>
        <p:nvSpPr>
          <p:cNvPr id="710" name="Google Shape;710;p63"/>
          <p:cNvSpPr txBox="1"/>
          <p:nvPr/>
        </p:nvSpPr>
        <p:spPr>
          <a:xfrm>
            <a:off x="2590800" y="5791200"/>
            <a:ext cx="3962400" cy="584776"/>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lang="en-US" sz="3200">
                <a:solidFill>
                  <a:srgbClr val="345D7E"/>
                </a:solidFill>
                <a:latin typeface="Twentieth Century"/>
                <a:ea typeface="Twentieth Century"/>
                <a:cs typeface="Twentieth Century"/>
                <a:sym typeface="Twentieth Century"/>
              </a:rPr>
              <a:t>Glory</a:t>
            </a:r>
            <a:endParaRPr sz="3200">
              <a:solidFill>
                <a:srgbClr val="345D7E"/>
              </a:solidFill>
              <a:latin typeface="Twentieth Century"/>
              <a:ea typeface="Twentieth Century"/>
              <a:cs typeface="Twentieth Century"/>
              <a:sym typeface="Twentieth Century"/>
            </a:endParaRPr>
          </a:p>
        </p:txBody>
      </p:sp>
      <p:cxnSp>
        <p:nvCxnSpPr>
          <p:cNvPr id="711" name="Google Shape;711;p63"/>
          <p:cNvCxnSpPr>
            <a:stCxn id="708" idx="2"/>
            <a:endCxn id="709" idx="0"/>
          </p:cNvCxnSpPr>
          <p:nvPr/>
        </p:nvCxnSpPr>
        <p:spPr>
          <a:xfrm>
            <a:off x="4572000" y="4084260"/>
            <a:ext cx="0" cy="640200"/>
          </a:xfrm>
          <a:prstGeom prst="straightConnector1">
            <a:avLst/>
          </a:prstGeom>
          <a:noFill/>
          <a:ln cap="flat" cmpd="sng" w="38100">
            <a:solidFill>
              <a:schemeClr val="accent1"/>
            </a:solidFill>
            <a:prstDash val="solid"/>
            <a:round/>
            <a:headEnd len="sm" w="sm" type="none"/>
            <a:tailEnd len="med" w="med" type="triangle"/>
          </a:ln>
          <a:effectLst>
            <a:outerShdw blurRad="38100" rotWithShape="0" dir="5400000" dist="30000">
              <a:srgbClr val="000000">
                <a:alpha val="44705"/>
              </a:srgbClr>
            </a:outerShdw>
          </a:effectLst>
        </p:spPr>
      </p:cxnSp>
      <p:cxnSp>
        <p:nvCxnSpPr>
          <p:cNvPr id="712" name="Google Shape;712;p63"/>
          <p:cNvCxnSpPr/>
          <p:nvPr/>
        </p:nvCxnSpPr>
        <p:spPr>
          <a:xfrm>
            <a:off x="4572000" y="5278636"/>
            <a:ext cx="0" cy="588764"/>
          </a:xfrm>
          <a:prstGeom prst="straightConnector1">
            <a:avLst/>
          </a:prstGeom>
          <a:noFill/>
          <a:ln cap="flat" cmpd="sng" w="38100">
            <a:solidFill>
              <a:schemeClr val="accent1"/>
            </a:solidFill>
            <a:prstDash val="solid"/>
            <a:round/>
            <a:headEnd len="sm" w="sm" type="none"/>
            <a:tailEnd len="med" w="med" type="triangle"/>
          </a:ln>
          <a:effectLst>
            <a:outerShdw blurRad="38100" rotWithShape="0" dir="5400000" dist="30000">
              <a:srgbClr val="000000">
                <a:alpha val="44705"/>
              </a:srgbClr>
            </a:outerShdw>
          </a:effectLst>
        </p:spPr>
      </p:cxnSp>
      <p:sp>
        <p:nvSpPr>
          <p:cNvPr id="713" name="Google Shape;713;p63"/>
          <p:cNvSpPr txBox="1"/>
          <p:nvPr>
            <p:ph idx="11" type="ftr"/>
          </p:nvPr>
        </p:nvSpPr>
        <p:spPr>
          <a:xfrm>
            <a:off x="609600" y="6248206"/>
            <a:ext cx="5421083" cy="365125"/>
          </a:xfrm>
          <a:prstGeom prst="rect">
            <a:avLst/>
          </a:prstGeom>
          <a:noFill/>
          <a:ln>
            <a:noFill/>
          </a:ln>
        </p:spPr>
        <p:txBody>
          <a:bodyPr anchorCtr="0" anchor="ctr" bIns="45700" lIns="91425" spcFirstLastPara="1" rIns="91425" wrap="square" tIns="45700">
            <a:noAutofit/>
          </a:bodyPr>
          <a:lstStyle/>
          <a:p>
            <a:pPr indent="0" lvl="0" marL="0" rtl="0" algn="l">
              <a:spcBef>
                <a:spcPts val="0"/>
              </a:spcBef>
              <a:spcAft>
                <a:spcPts val="0"/>
              </a:spcAft>
              <a:buNone/>
            </a:pPr>
            <a:r>
              <a:rPr lang="en-US"/>
              <a:t>© Douglas Moo</a:t>
            </a:r>
            <a:endParaRPr/>
          </a:p>
        </p:txBody>
      </p:sp>
    </p:spTree>
  </p:cSld>
  <p:clrMapOvr>
    <a:masterClrMapping/>
  </p:clrMapOvr>
</p:sld>
</file>

<file path=ppt/slides/slide6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17" name="Shape 717"/>
        <p:cNvGrpSpPr/>
        <p:nvPr/>
      </p:nvGrpSpPr>
      <p:grpSpPr>
        <a:xfrm>
          <a:off x="0" y="0"/>
          <a:ext cx="0" cy="0"/>
          <a:chOff x="0" y="0"/>
          <a:chExt cx="0" cy="0"/>
        </a:xfrm>
      </p:grpSpPr>
      <p:sp>
        <p:nvSpPr>
          <p:cNvPr id="718" name="Google Shape;718;p64"/>
          <p:cNvSpPr txBox="1"/>
          <p:nvPr>
            <p:ph type="title"/>
          </p:nvPr>
        </p:nvSpPr>
        <p:spPr>
          <a:xfrm>
            <a:off x="612648" y="228600"/>
            <a:ext cx="8153400" cy="990600"/>
          </a:xfrm>
          <a:prstGeom prst="rect">
            <a:avLst/>
          </a:prstGeom>
          <a:noFill/>
          <a:ln>
            <a:noFill/>
          </a:ln>
        </p:spPr>
        <p:txBody>
          <a:bodyPr anchorCtr="0" anchor="ctr" bIns="45700" lIns="91425" spcFirstLastPara="1" rIns="91425" wrap="square" tIns="45700">
            <a:normAutofit/>
          </a:bodyPr>
          <a:lstStyle/>
          <a:p>
            <a:pPr indent="0" lvl="0" marL="0" rtl="0" algn="l">
              <a:spcBef>
                <a:spcPts val="0"/>
              </a:spcBef>
              <a:spcAft>
                <a:spcPts val="0"/>
              </a:spcAft>
              <a:buClr>
                <a:schemeClr val="dk2"/>
              </a:buClr>
              <a:buSzPts val="4400"/>
              <a:buFont typeface="Twentieth Century"/>
              <a:buNone/>
            </a:pPr>
            <a:r>
              <a:rPr lang="en-US"/>
              <a:t>The Christian and Salvation History</a:t>
            </a:r>
            <a:endParaRPr/>
          </a:p>
        </p:txBody>
      </p:sp>
      <p:sp>
        <p:nvSpPr>
          <p:cNvPr id="719" name="Google Shape;719;p64"/>
          <p:cNvSpPr txBox="1"/>
          <p:nvPr/>
        </p:nvSpPr>
        <p:spPr>
          <a:xfrm>
            <a:off x="609600" y="3962400"/>
            <a:ext cx="1981200" cy="584776"/>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US" sz="3200">
                <a:solidFill>
                  <a:srgbClr val="775F55"/>
                </a:solidFill>
                <a:latin typeface="Twentieth Century"/>
                <a:ea typeface="Twentieth Century"/>
                <a:cs typeface="Twentieth Century"/>
                <a:sym typeface="Twentieth Century"/>
              </a:rPr>
              <a:t>My old life </a:t>
            </a:r>
            <a:endParaRPr sz="3200">
              <a:solidFill>
                <a:srgbClr val="775F55"/>
              </a:solidFill>
              <a:latin typeface="Twentieth Century"/>
              <a:ea typeface="Twentieth Century"/>
              <a:cs typeface="Twentieth Century"/>
              <a:sym typeface="Twentieth Century"/>
            </a:endParaRPr>
          </a:p>
        </p:txBody>
      </p:sp>
      <p:cxnSp>
        <p:nvCxnSpPr>
          <p:cNvPr id="720" name="Google Shape;720;p64"/>
          <p:cNvCxnSpPr/>
          <p:nvPr/>
        </p:nvCxnSpPr>
        <p:spPr>
          <a:xfrm>
            <a:off x="5867400" y="2286000"/>
            <a:ext cx="2438400" cy="0"/>
          </a:xfrm>
          <a:prstGeom prst="straightConnector1">
            <a:avLst/>
          </a:prstGeom>
          <a:noFill/>
          <a:ln cap="flat" cmpd="dbl" w="47625">
            <a:solidFill>
              <a:schemeClr val="dk1"/>
            </a:solidFill>
            <a:prstDash val="solid"/>
            <a:round/>
            <a:headEnd len="sm" w="sm" type="none"/>
            <a:tailEnd len="sm" w="sm" type="none"/>
          </a:ln>
          <a:effectLst>
            <a:outerShdw blurRad="38100" rotWithShape="0" dir="5400000" dist="30000">
              <a:srgbClr val="000000">
                <a:alpha val="44705"/>
              </a:srgbClr>
            </a:outerShdw>
          </a:effectLst>
        </p:spPr>
      </p:cxnSp>
      <p:sp>
        <p:nvSpPr>
          <p:cNvPr id="721" name="Google Shape;721;p64"/>
          <p:cNvSpPr/>
          <p:nvPr/>
        </p:nvSpPr>
        <p:spPr>
          <a:xfrm>
            <a:off x="2895600" y="2286000"/>
            <a:ext cx="152400" cy="1600200"/>
          </a:xfrm>
          <a:prstGeom prst="rect">
            <a:avLst/>
          </a:prstGeom>
          <a:solidFill>
            <a:srgbClr val="7B3C16"/>
          </a:solidFill>
          <a:ln cap="flat" cmpd="sng" w="10000">
            <a:solidFill>
              <a:schemeClr val="dk1"/>
            </a:solidFill>
            <a:prstDash val="solid"/>
            <a:round/>
            <a:headEnd len="sm" w="sm" type="none"/>
            <a:tailEnd len="sm" w="sm" type="none"/>
          </a:ln>
          <a:effectLst>
            <a:outerShdw blurRad="38100" rotWithShape="0" dir="5400000" dist="30000">
              <a:srgbClr val="000000">
                <a:alpha val="44705"/>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Twentieth Century"/>
              <a:ea typeface="Twentieth Century"/>
              <a:cs typeface="Twentieth Century"/>
              <a:sym typeface="Twentieth Century"/>
            </a:endParaRPr>
          </a:p>
        </p:txBody>
      </p:sp>
      <p:sp>
        <p:nvSpPr>
          <p:cNvPr id="722" name="Google Shape;722;p64"/>
          <p:cNvSpPr/>
          <p:nvPr/>
        </p:nvSpPr>
        <p:spPr>
          <a:xfrm>
            <a:off x="2438400" y="2667000"/>
            <a:ext cx="1066800" cy="152400"/>
          </a:xfrm>
          <a:prstGeom prst="rect">
            <a:avLst/>
          </a:prstGeom>
          <a:solidFill>
            <a:srgbClr val="7B3C16"/>
          </a:solidFill>
          <a:ln cap="flat" cmpd="sng" w="10000">
            <a:solidFill>
              <a:schemeClr val="dk1"/>
            </a:solidFill>
            <a:prstDash val="solid"/>
            <a:round/>
            <a:headEnd len="sm" w="sm" type="none"/>
            <a:tailEnd len="sm" w="sm" type="none"/>
          </a:ln>
          <a:effectLst>
            <a:outerShdw blurRad="38100" rotWithShape="0" dir="5400000" dist="30000">
              <a:srgbClr val="000000">
                <a:alpha val="44705"/>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Twentieth Century"/>
              <a:ea typeface="Twentieth Century"/>
              <a:cs typeface="Twentieth Century"/>
              <a:sym typeface="Twentieth Century"/>
            </a:endParaRPr>
          </a:p>
        </p:txBody>
      </p:sp>
      <p:cxnSp>
        <p:nvCxnSpPr>
          <p:cNvPr id="723" name="Google Shape;723;p64"/>
          <p:cNvCxnSpPr/>
          <p:nvPr/>
        </p:nvCxnSpPr>
        <p:spPr>
          <a:xfrm>
            <a:off x="3124200" y="2286000"/>
            <a:ext cx="2438400" cy="0"/>
          </a:xfrm>
          <a:prstGeom prst="straightConnector1">
            <a:avLst/>
          </a:prstGeom>
          <a:noFill/>
          <a:ln cap="flat" cmpd="sng" w="19050">
            <a:solidFill>
              <a:schemeClr val="dk1"/>
            </a:solidFill>
            <a:prstDash val="dash"/>
            <a:round/>
            <a:headEnd len="sm" w="sm" type="none"/>
            <a:tailEnd len="sm" w="sm" type="none"/>
          </a:ln>
          <a:effectLst>
            <a:outerShdw blurRad="38100" rotWithShape="0" dir="5400000" dist="30000">
              <a:srgbClr val="000000">
                <a:alpha val="44705"/>
              </a:srgbClr>
            </a:outerShdw>
          </a:effectLst>
        </p:spPr>
      </p:cxnSp>
      <p:cxnSp>
        <p:nvCxnSpPr>
          <p:cNvPr id="724" name="Google Shape;724;p64"/>
          <p:cNvCxnSpPr/>
          <p:nvPr/>
        </p:nvCxnSpPr>
        <p:spPr>
          <a:xfrm>
            <a:off x="3124200" y="3886200"/>
            <a:ext cx="2438400" cy="0"/>
          </a:xfrm>
          <a:prstGeom prst="straightConnector1">
            <a:avLst/>
          </a:prstGeom>
          <a:noFill/>
          <a:ln cap="flat" cmpd="sng" w="19050">
            <a:solidFill>
              <a:schemeClr val="dk1"/>
            </a:solidFill>
            <a:prstDash val="dash"/>
            <a:round/>
            <a:headEnd len="sm" w="sm" type="none"/>
            <a:tailEnd len="sm" w="sm" type="none"/>
          </a:ln>
          <a:effectLst>
            <a:outerShdw blurRad="38100" rotWithShape="0" dir="5400000" dist="30000">
              <a:srgbClr val="000000">
                <a:alpha val="44705"/>
              </a:srgbClr>
            </a:outerShdw>
          </a:effectLst>
        </p:spPr>
      </p:cxnSp>
      <p:sp>
        <p:nvSpPr>
          <p:cNvPr id="725" name="Google Shape;725;p64"/>
          <p:cNvSpPr/>
          <p:nvPr/>
        </p:nvSpPr>
        <p:spPr>
          <a:xfrm>
            <a:off x="5410200" y="2286000"/>
            <a:ext cx="609600" cy="1524000"/>
          </a:xfrm>
          <a:prstGeom prst="upArrow">
            <a:avLst>
              <a:gd fmla="val 50000" name="adj1"/>
              <a:gd fmla="val 50000" name="adj2"/>
            </a:avLst>
          </a:prstGeom>
          <a:solidFill>
            <a:schemeClr val="accent1"/>
          </a:solidFill>
          <a:ln cap="flat" cmpd="sng" w="10000">
            <a:solidFill>
              <a:schemeClr val="accent1"/>
            </a:solidFill>
            <a:prstDash val="solid"/>
            <a:round/>
            <a:headEnd len="sm" w="sm" type="none"/>
            <a:tailEnd len="sm" w="sm" type="none"/>
          </a:ln>
          <a:effectLst>
            <a:outerShdw blurRad="38100" rotWithShape="0" dir="5400000" dist="30000">
              <a:srgbClr val="000000">
                <a:alpha val="44705"/>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Twentieth Century"/>
              <a:ea typeface="Twentieth Century"/>
              <a:cs typeface="Twentieth Century"/>
              <a:sym typeface="Twentieth Century"/>
            </a:endParaRPr>
          </a:p>
        </p:txBody>
      </p:sp>
      <p:cxnSp>
        <p:nvCxnSpPr>
          <p:cNvPr id="726" name="Google Shape;726;p64"/>
          <p:cNvCxnSpPr/>
          <p:nvPr/>
        </p:nvCxnSpPr>
        <p:spPr>
          <a:xfrm>
            <a:off x="381000" y="3886200"/>
            <a:ext cx="2438400" cy="0"/>
          </a:xfrm>
          <a:prstGeom prst="straightConnector1">
            <a:avLst/>
          </a:prstGeom>
          <a:noFill/>
          <a:ln cap="flat" cmpd="dbl" w="47625">
            <a:solidFill>
              <a:schemeClr val="dk1"/>
            </a:solidFill>
            <a:prstDash val="solid"/>
            <a:round/>
            <a:headEnd len="sm" w="sm" type="none"/>
            <a:tailEnd len="sm" w="sm" type="none"/>
          </a:ln>
          <a:effectLst>
            <a:outerShdw blurRad="38100" rotWithShape="0" dir="5400000" dist="30000">
              <a:srgbClr val="000000">
                <a:alpha val="44705"/>
              </a:srgbClr>
            </a:outerShdw>
          </a:effectLst>
        </p:spPr>
      </p:cxnSp>
      <p:sp>
        <p:nvSpPr>
          <p:cNvPr id="727" name="Google Shape;727;p64"/>
          <p:cNvSpPr/>
          <p:nvPr/>
        </p:nvSpPr>
        <p:spPr>
          <a:xfrm>
            <a:off x="5638800" y="4495800"/>
            <a:ext cx="2362200" cy="1752600"/>
          </a:xfrm>
          <a:custGeom>
            <a:rect b="b" l="l" r="r" t="t"/>
            <a:pathLst>
              <a:path extrusionOk="0" h="120000" w="120000">
                <a:moveTo>
                  <a:pt x="0" y="0"/>
                </a:moveTo>
                <a:lnTo>
                  <a:pt x="120000" y="0"/>
                </a:lnTo>
                <a:lnTo>
                  <a:pt x="120000" y="120000"/>
                </a:lnTo>
                <a:lnTo>
                  <a:pt x="0" y="120000"/>
                </a:lnTo>
                <a:close/>
              </a:path>
              <a:path extrusionOk="0" fill="none" h="120000" w="120000">
                <a:moveTo>
                  <a:pt x="-892" y="-1030"/>
                </a:moveTo>
                <a:lnTo>
                  <a:pt x="-67848" y="-92808"/>
                </a:lnTo>
              </a:path>
            </a:pathLst>
          </a:custGeom>
          <a:solidFill>
            <a:schemeClr val="accent1"/>
          </a:solidFill>
          <a:ln cap="flat" cmpd="sng" w="57150">
            <a:solidFill>
              <a:schemeClr val="accent1"/>
            </a:solidFill>
            <a:prstDash val="solid"/>
            <a:round/>
            <a:headEnd len="sm" w="sm" type="none"/>
            <a:tailEnd len="sm" w="sm" type="none"/>
          </a:ln>
          <a:effectLst>
            <a:outerShdw blurRad="38100" rotWithShape="0" dir="5400000" dist="30000">
              <a:srgbClr val="000000">
                <a:alpha val="44705"/>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rPr lang="en-US" sz="2400">
                <a:solidFill>
                  <a:schemeClr val="lt1"/>
                </a:solidFill>
                <a:latin typeface="Twentieth Century"/>
                <a:ea typeface="Twentieth Century"/>
                <a:cs typeface="Twentieth Century"/>
                <a:sym typeface="Twentieth Century"/>
              </a:rPr>
              <a:t>The overlapping of the ages: “Already” and “Not Yet”</a:t>
            </a:r>
            <a:endParaRPr sz="2400">
              <a:solidFill>
                <a:schemeClr val="lt1"/>
              </a:solidFill>
              <a:latin typeface="Twentieth Century"/>
              <a:ea typeface="Twentieth Century"/>
              <a:cs typeface="Twentieth Century"/>
              <a:sym typeface="Twentieth Century"/>
            </a:endParaRPr>
          </a:p>
        </p:txBody>
      </p:sp>
      <p:sp>
        <p:nvSpPr>
          <p:cNvPr id="728" name="Google Shape;728;p64"/>
          <p:cNvSpPr txBox="1"/>
          <p:nvPr/>
        </p:nvSpPr>
        <p:spPr>
          <a:xfrm>
            <a:off x="3200400" y="1600200"/>
            <a:ext cx="2209800" cy="584776"/>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US" sz="3200">
                <a:solidFill>
                  <a:srgbClr val="775F55"/>
                </a:solidFill>
                <a:latin typeface="Twentieth Century"/>
                <a:ea typeface="Twentieth Century"/>
                <a:cs typeface="Twentieth Century"/>
                <a:sym typeface="Twentieth Century"/>
              </a:rPr>
              <a:t>My new life </a:t>
            </a:r>
            <a:endParaRPr sz="3200">
              <a:solidFill>
                <a:srgbClr val="775F55"/>
              </a:solidFill>
              <a:latin typeface="Twentieth Century"/>
              <a:ea typeface="Twentieth Century"/>
              <a:cs typeface="Twentieth Century"/>
              <a:sym typeface="Twentieth Century"/>
            </a:endParaRPr>
          </a:p>
        </p:txBody>
      </p:sp>
      <p:sp>
        <p:nvSpPr>
          <p:cNvPr id="729" name="Google Shape;729;p64"/>
          <p:cNvSpPr txBox="1"/>
          <p:nvPr>
            <p:ph idx="11" type="ftr"/>
          </p:nvPr>
        </p:nvSpPr>
        <p:spPr>
          <a:xfrm>
            <a:off x="609600" y="6248206"/>
            <a:ext cx="5421083" cy="365125"/>
          </a:xfrm>
          <a:prstGeom prst="rect">
            <a:avLst/>
          </a:prstGeom>
          <a:noFill/>
          <a:ln>
            <a:noFill/>
          </a:ln>
        </p:spPr>
        <p:txBody>
          <a:bodyPr anchorCtr="0" anchor="ctr" bIns="45700" lIns="91425" spcFirstLastPara="1" rIns="91425" wrap="square" tIns="45700">
            <a:noAutofit/>
          </a:bodyPr>
          <a:lstStyle/>
          <a:p>
            <a:pPr indent="0" lvl="0" marL="0" rtl="0" algn="l">
              <a:spcBef>
                <a:spcPts val="0"/>
              </a:spcBef>
              <a:spcAft>
                <a:spcPts val="0"/>
              </a:spcAft>
              <a:buNone/>
            </a:pPr>
            <a:r>
              <a:rPr lang="en-US"/>
              <a:t>© Douglas Moo</a:t>
            </a:r>
            <a:endParaRPr/>
          </a:p>
        </p:txBody>
      </p:sp>
    </p:spTree>
  </p:cSld>
  <p:clrMapOvr>
    <a:masterClrMapping/>
  </p:clrMapOvr>
</p:sld>
</file>

<file path=ppt/slides/slide6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33" name="Shape 733"/>
        <p:cNvGrpSpPr/>
        <p:nvPr/>
      </p:nvGrpSpPr>
      <p:grpSpPr>
        <a:xfrm>
          <a:off x="0" y="0"/>
          <a:ext cx="0" cy="0"/>
          <a:chOff x="0" y="0"/>
          <a:chExt cx="0" cy="0"/>
        </a:xfrm>
      </p:grpSpPr>
      <p:sp>
        <p:nvSpPr>
          <p:cNvPr id="734" name="Google Shape;734;p65"/>
          <p:cNvSpPr txBox="1"/>
          <p:nvPr>
            <p:ph type="title"/>
          </p:nvPr>
        </p:nvSpPr>
        <p:spPr>
          <a:xfrm>
            <a:off x="612648" y="228600"/>
            <a:ext cx="8153400" cy="990600"/>
          </a:xfrm>
          <a:prstGeom prst="rect">
            <a:avLst/>
          </a:prstGeom>
          <a:noFill/>
          <a:ln>
            <a:noFill/>
          </a:ln>
        </p:spPr>
        <p:txBody>
          <a:bodyPr anchorCtr="0" anchor="ctr" bIns="45700" lIns="91425" spcFirstLastPara="1" rIns="91425" wrap="square" tIns="45700">
            <a:normAutofit/>
          </a:bodyPr>
          <a:lstStyle/>
          <a:p>
            <a:pPr indent="0" lvl="0" marL="0" rtl="0" algn="l">
              <a:spcBef>
                <a:spcPts val="0"/>
              </a:spcBef>
              <a:spcAft>
                <a:spcPts val="0"/>
              </a:spcAft>
              <a:buClr>
                <a:schemeClr val="dk2"/>
              </a:buClr>
              <a:buSzPts val="4400"/>
              <a:buFont typeface="Twentieth Century"/>
              <a:buNone/>
            </a:pPr>
            <a:r>
              <a:rPr lang="en-US"/>
              <a:t>“Realm Transfer” in Romans 5-8</a:t>
            </a:r>
            <a:endParaRPr/>
          </a:p>
        </p:txBody>
      </p:sp>
      <p:sp>
        <p:nvSpPr>
          <p:cNvPr id="735" name="Google Shape;735;p65"/>
          <p:cNvSpPr/>
          <p:nvPr/>
        </p:nvSpPr>
        <p:spPr>
          <a:xfrm>
            <a:off x="685800" y="1371600"/>
            <a:ext cx="7467600" cy="5232400"/>
          </a:xfrm>
          <a:custGeom>
            <a:rect b="b" l="l" r="r" t="t"/>
            <a:pathLst>
              <a:path extrusionOk="0" h="120000" w="120000">
                <a:moveTo>
                  <a:pt x="0" y="0"/>
                </a:moveTo>
                <a:lnTo>
                  <a:pt x="120000" y="0"/>
                </a:lnTo>
                <a:lnTo>
                  <a:pt x="120000" y="120000"/>
                </a:lnTo>
                <a:lnTo>
                  <a:pt x="0" y="120000"/>
                </a:lnTo>
                <a:close/>
              </a:path>
              <a:path extrusionOk="0" fill="none" h="120000" w="120000">
                <a:moveTo>
                  <a:pt x="-10000" y="0"/>
                </a:moveTo>
                <a:close/>
                <a:lnTo>
                  <a:pt x="-10000" y="120000"/>
                </a:lnTo>
              </a:path>
              <a:path extrusionOk="0" fill="none" h="120000" w="120000">
                <a:moveTo>
                  <a:pt x="-10000" y="22500"/>
                </a:moveTo>
                <a:lnTo>
                  <a:pt x="-46000" y="135000"/>
                </a:lnTo>
              </a:path>
            </a:pathLst>
          </a:custGeom>
          <a:noFill/>
          <a:ln>
            <a:noFill/>
          </a:ln>
        </p:spPr>
        <p:txBody>
          <a:bodyPr anchorCtr="1" anchor="ctr" bIns="45700" lIns="91425" spcFirstLastPara="1" rIns="91425" wrap="square" tIns="45700">
            <a:noAutofit/>
          </a:bodyPr>
          <a:lstStyle/>
          <a:p>
            <a:pPr indent="-228600" lvl="1" marL="114300" marR="0" rtl="0" algn="l">
              <a:lnSpc>
                <a:spcPct val="75000"/>
              </a:lnSpc>
              <a:spcBef>
                <a:spcPts val="0"/>
              </a:spcBef>
              <a:spcAft>
                <a:spcPts val="0"/>
              </a:spcAft>
              <a:buClr>
                <a:schemeClr val="dk1"/>
              </a:buClr>
              <a:buSzPts val="3600"/>
              <a:buFont typeface="Twentieth Century"/>
              <a:buChar char="•"/>
            </a:pPr>
            <a:r>
              <a:rPr b="0" i="0" lang="en-US" sz="3600" u="none" cap="none" strike="noStrike">
                <a:solidFill>
                  <a:schemeClr val="dk1"/>
                </a:solidFill>
                <a:latin typeface="Twentieth Century"/>
                <a:ea typeface="Twentieth Century"/>
                <a:cs typeface="Twentieth Century"/>
                <a:sym typeface="Twentieth Century"/>
              </a:rPr>
              <a:t>The Old Realm</a:t>
            </a:r>
            <a:endParaRPr/>
          </a:p>
          <a:p>
            <a:pPr indent="-127000" lvl="2" marL="228600" marR="0" rtl="0" algn="l">
              <a:lnSpc>
                <a:spcPct val="75000"/>
              </a:lnSpc>
              <a:spcBef>
                <a:spcPts val="360"/>
              </a:spcBef>
              <a:spcAft>
                <a:spcPts val="0"/>
              </a:spcAft>
              <a:buClr>
                <a:schemeClr val="dk1"/>
              </a:buClr>
              <a:buSzPts val="2000"/>
              <a:buFont typeface="Twentieth Century"/>
              <a:buChar char="•"/>
            </a:pPr>
            <a:r>
              <a:rPr b="0" i="0" lang="en-US" sz="2000" u="none" cap="none" strike="noStrike">
                <a:solidFill>
                  <a:schemeClr val="dk1"/>
                </a:solidFill>
                <a:latin typeface="Twentieth Century"/>
                <a:ea typeface="Twentieth Century"/>
                <a:cs typeface="Twentieth Century"/>
                <a:sym typeface="Twentieth Century"/>
              </a:rPr>
              <a:t>“In” Adam—the old man (5:12-21)</a:t>
            </a:r>
            <a:endParaRPr b="0" i="0" sz="2000" u="none" cap="none" strike="noStrike">
              <a:solidFill>
                <a:schemeClr val="dk1"/>
              </a:solidFill>
              <a:latin typeface="Twentieth Century"/>
              <a:ea typeface="Twentieth Century"/>
              <a:cs typeface="Twentieth Century"/>
              <a:sym typeface="Twentieth Century"/>
            </a:endParaRPr>
          </a:p>
          <a:p>
            <a:pPr indent="-127000" lvl="2" marL="228600" marR="0" rtl="0" algn="l">
              <a:lnSpc>
                <a:spcPct val="75000"/>
              </a:lnSpc>
              <a:spcBef>
                <a:spcPts val="200"/>
              </a:spcBef>
              <a:spcAft>
                <a:spcPts val="0"/>
              </a:spcAft>
              <a:buClr>
                <a:schemeClr val="dk1"/>
              </a:buClr>
              <a:buSzPts val="2000"/>
              <a:buFont typeface="Twentieth Century"/>
              <a:buChar char="•"/>
            </a:pPr>
            <a:r>
              <a:rPr b="0" i="0" lang="en-US" sz="2000" u="none" cap="none" strike="noStrike">
                <a:solidFill>
                  <a:schemeClr val="dk1"/>
                </a:solidFill>
                <a:latin typeface="Twentieth Century"/>
                <a:ea typeface="Twentieth Century"/>
                <a:cs typeface="Twentieth Century"/>
                <a:sym typeface="Twentieth Century"/>
              </a:rPr>
              <a:t>Slaves to Sin                       (6:17, 20; 7:14)</a:t>
            </a:r>
            <a:endParaRPr b="0" i="0" sz="2000" u="none" cap="none" strike="noStrike">
              <a:solidFill>
                <a:schemeClr val="dk1"/>
              </a:solidFill>
              <a:latin typeface="Twentieth Century"/>
              <a:ea typeface="Twentieth Century"/>
              <a:cs typeface="Twentieth Century"/>
              <a:sym typeface="Twentieth Century"/>
            </a:endParaRPr>
          </a:p>
          <a:p>
            <a:pPr indent="-127000" lvl="2" marL="228600" marR="0" rtl="0" algn="l">
              <a:lnSpc>
                <a:spcPct val="75000"/>
              </a:lnSpc>
              <a:spcBef>
                <a:spcPts val="200"/>
              </a:spcBef>
              <a:spcAft>
                <a:spcPts val="0"/>
              </a:spcAft>
              <a:buClr>
                <a:schemeClr val="dk1"/>
              </a:buClr>
              <a:buSzPts val="2000"/>
              <a:buFont typeface="Twentieth Century"/>
              <a:buChar char="•"/>
            </a:pPr>
            <a:r>
              <a:rPr b="0" i="0" lang="en-US" sz="2000" u="none" cap="none" strike="noStrike">
                <a:solidFill>
                  <a:schemeClr val="dk1"/>
                </a:solidFill>
                <a:latin typeface="Twentieth Century"/>
                <a:ea typeface="Twentieth Century"/>
                <a:cs typeface="Twentieth Century"/>
                <a:sym typeface="Twentieth Century"/>
              </a:rPr>
              <a:t>Doomed to Eternal Death (5:12-21; 7:5; 8:3)</a:t>
            </a:r>
            <a:endParaRPr b="0" i="0" sz="2000" u="none" cap="none" strike="noStrike">
              <a:solidFill>
                <a:schemeClr val="dk1"/>
              </a:solidFill>
              <a:latin typeface="Twentieth Century"/>
              <a:ea typeface="Twentieth Century"/>
              <a:cs typeface="Twentieth Century"/>
              <a:sym typeface="Twentieth Century"/>
            </a:endParaRPr>
          </a:p>
          <a:p>
            <a:pPr indent="-127000" lvl="2" marL="228600" marR="0" rtl="0" algn="l">
              <a:lnSpc>
                <a:spcPct val="75000"/>
              </a:lnSpc>
              <a:spcBef>
                <a:spcPts val="200"/>
              </a:spcBef>
              <a:spcAft>
                <a:spcPts val="0"/>
              </a:spcAft>
              <a:buClr>
                <a:schemeClr val="dk1"/>
              </a:buClr>
              <a:buSzPts val="2000"/>
              <a:buFont typeface="Twentieth Century"/>
              <a:buChar char="•"/>
            </a:pPr>
            <a:r>
              <a:rPr b="0" i="0" lang="en-US" sz="2000" u="none" cap="none" strike="noStrike">
                <a:solidFill>
                  <a:schemeClr val="dk1"/>
                </a:solidFill>
                <a:latin typeface="Twentieth Century"/>
                <a:ea typeface="Twentieth Century"/>
                <a:cs typeface="Twentieth Century"/>
                <a:sym typeface="Twentieth Century"/>
              </a:rPr>
              <a:t>Ruled over by Torah </a:t>
            </a:r>
            <a:endParaRPr/>
          </a:p>
          <a:p>
            <a:pPr indent="-127000" lvl="2" marL="228600" marR="0" rtl="0" algn="l">
              <a:lnSpc>
                <a:spcPct val="75000"/>
              </a:lnSpc>
              <a:spcBef>
                <a:spcPts val="200"/>
              </a:spcBef>
              <a:spcAft>
                <a:spcPts val="0"/>
              </a:spcAft>
              <a:buClr>
                <a:schemeClr val="dk1"/>
              </a:buClr>
              <a:buSzPts val="2000"/>
              <a:buFont typeface="Twentieth Century"/>
              <a:buChar char="•"/>
            </a:pPr>
            <a:r>
              <a:rPr b="0" i="0" lang="en-US" sz="2000" u="none" cap="none" strike="noStrike">
                <a:solidFill>
                  <a:schemeClr val="dk1"/>
                </a:solidFill>
                <a:latin typeface="Twentieth Century"/>
                <a:ea typeface="Twentieth Century"/>
                <a:cs typeface="Twentieth Century"/>
                <a:sym typeface="Twentieth Century"/>
              </a:rPr>
              <a:t>(6:14; 7:7-25)</a:t>
            </a:r>
            <a:endParaRPr b="0" i="0" sz="2000" u="none" cap="none" strike="noStrike">
              <a:solidFill>
                <a:schemeClr val="dk1"/>
              </a:solidFill>
              <a:latin typeface="Twentieth Century"/>
              <a:ea typeface="Twentieth Century"/>
              <a:cs typeface="Twentieth Century"/>
              <a:sym typeface="Twentieth Century"/>
            </a:endParaRPr>
          </a:p>
          <a:p>
            <a:pPr indent="-127000" lvl="2" marL="228600" marR="0" rtl="0" algn="l">
              <a:lnSpc>
                <a:spcPct val="75000"/>
              </a:lnSpc>
              <a:spcBef>
                <a:spcPts val="200"/>
              </a:spcBef>
              <a:spcAft>
                <a:spcPts val="0"/>
              </a:spcAft>
              <a:buClr>
                <a:schemeClr val="dk1"/>
              </a:buClr>
              <a:buSzPts val="2000"/>
              <a:buFont typeface="Twentieth Century"/>
              <a:buChar char="•"/>
            </a:pPr>
            <a:r>
              <a:rPr b="0" i="0" lang="en-US" sz="2000" u="none" cap="none" strike="noStrike">
                <a:solidFill>
                  <a:schemeClr val="dk1"/>
                </a:solidFill>
                <a:latin typeface="Twentieth Century"/>
                <a:ea typeface="Twentieth Century"/>
                <a:cs typeface="Twentieth Century"/>
                <a:sym typeface="Twentieth Century"/>
              </a:rPr>
              <a:t>Dominated by Flesh             (7:5, 7-25)</a:t>
            </a:r>
            <a:endParaRPr b="0" i="0" sz="2000" u="none" cap="none" strike="noStrike">
              <a:solidFill>
                <a:schemeClr val="dk1"/>
              </a:solidFill>
              <a:latin typeface="Twentieth Century"/>
              <a:ea typeface="Twentieth Century"/>
              <a:cs typeface="Twentieth Century"/>
              <a:sym typeface="Twentieth Century"/>
            </a:endParaRPr>
          </a:p>
          <a:p>
            <a:pPr indent="0" lvl="2" marL="228600" marR="0" rtl="0" algn="l">
              <a:lnSpc>
                <a:spcPct val="75000"/>
              </a:lnSpc>
              <a:spcBef>
                <a:spcPts val="200"/>
              </a:spcBef>
              <a:spcAft>
                <a:spcPts val="0"/>
              </a:spcAft>
              <a:buClr>
                <a:schemeClr val="dk1"/>
              </a:buClr>
              <a:buSzPts val="2000"/>
              <a:buFont typeface="Twentieth Century"/>
              <a:buNone/>
            </a:pPr>
            <a:r>
              <a:t/>
            </a:r>
            <a:endParaRPr b="0" i="0" sz="2000" u="none" cap="none" strike="noStrike">
              <a:solidFill>
                <a:schemeClr val="dk1"/>
              </a:solidFill>
              <a:latin typeface="Twentieth Century"/>
              <a:ea typeface="Twentieth Century"/>
              <a:cs typeface="Twentieth Century"/>
              <a:sym typeface="Twentieth Century"/>
            </a:endParaRPr>
          </a:p>
          <a:p>
            <a:pPr indent="0" lvl="2" marL="228600" marR="0" rtl="0" algn="l">
              <a:lnSpc>
                <a:spcPct val="75000"/>
              </a:lnSpc>
              <a:spcBef>
                <a:spcPts val="200"/>
              </a:spcBef>
              <a:spcAft>
                <a:spcPts val="0"/>
              </a:spcAft>
              <a:buClr>
                <a:schemeClr val="dk1"/>
              </a:buClr>
              <a:buSzPts val="2000"/>
              <a:buFont typeface="Twentieth Century"/>
              <a:buNone/>
            </a:pPr>
            <a:r>
              <a:t/>
            </a:r>
            <a:endParaRPr b="0" i="0" sz="2000" u="none" cap="none" strike="noStrike">
              <a:solidFill>
                <a:schemeClr val="dk1"/>
              </a:solidFill>
              <a:latin typeface="Twentieth Century"/>
              <a:ea typeface="Twentieth Century"/>
              <a:cs typeface="Twentieth Century"/>
              <a:sym typeface="Twentieth Century"/>
            </a:endParaRPr>
          </a:p>
          <a:p>
            <a:pPr indent="-177800" lvl="2" marL="228600" marR="0" rtl="0" algn="l">
              <a:lnSpc>
                <a:spcPct val="75000"/>
              </a:lnSpc>
              <a:spcBef>
                <a:spcPts val="200"/>
              </a:spcBef>
              <a:spcAft>
                <a:spcPts val="0"/>
              </a:spcAft>
              <a:buClr>
                <a:schemeClr val="dk1"/>
              </a:buClr>
              <a:buSzPts val="2800"/>
              <a:buFont typeface="Twentieth Century"/>
              <a:buChar char="•"/>
            </a:pPr>
            <a:r>
              <a:rPr b="0" i="1" lang="en-US" sz="2800" u="none" cap="none" strike="noStrike">
                <a:solidFill>
                  <a:schemeClr val="dk1"/>
                </a:solidFill>
                <a:latin typeface="Twentieth Century"/>
                <a:ea typeface="Twentieth Century"/>
                <a:cs typeface="Twentieth Century"/>
                <a:sym typeface="Twentieth Century"/>
              </a:rPr>
              <a:t>The Non-Christian</a:t>
            </a:r>
            <a:endParaRPr b="0" i="1" sz="2800" u="none" cap="none" strike="noStrike">
              <a:solidFill>
                <a:schemeClr val="dk1"/>
              </a:solidFill>
              <a:latin typeface="Twentieth Century"/>
              <a:ea typeface="Twentieth Century"/>
              <a:cs typeface="Twentieth Century"/>
              <a:sym typeface="Twentieth Century"/>
            </a:endParaRPr>
          </a:p>
          <a:p>
            <a:pPr indent="0" lvl="1" marL="114300" marR="0" rtl="0" algn="l">
              <a:lnSpc>
                <a:spcPct val="75000"/>
              </a:lnSpc>
              <a:spcBef>
                <a:spcPts val="280"/>
              </a:spcBef>
              <a:spcAft>
                <a:spcPts val="0"/>
              </a:spcAft>
              <a:buClr>
                <a:schemeClr val="dk1"/>
              </a:buClr>
              <a:buSzPts val="1800"/>
              <a:buFont typeface="Twentieth Century"/>
              <a:buNone/>
            </a:pPr>
            <a:r>
              <a:t/>
            </a:r>
            <a:endParaRPr b="0" i="0" sz="1800" u="none" cap="none" strike="noStrike">
              <a:solidFill>
                <a:schemeClr val="dk1"/>
              </a:solidFill>
              <a:latin typeface="Twentieth Century"/>
              <a:ea typeface="Twentieth Century"/>
              <a:cs typeface="Twentieth Century"/>
              <a:sym typeface="Twentieth Century"/>
            </a:endParaRPr>
          </a:p>
          <a:p>
            <a:pPr indent="-228600" lvl="1" marL="114300" marR="0" rtl="0" algn="l">
              <a:lnSpc>
                <a:spcPct val="75000"/>
              </a:lnSpc>
              <a:spcBef>
                <a:spcPts val="180"/>
              </a:spcBef>
              <a:spcAft>
                <a:spcPts val="0"/>
              </a:spcAft>
              <a:buClr>
                <a:schemeClr val="dk1"/>
              </a:buClr>
              <a:buSzPts val="3600"/>
              <a:buFont typeface="Twentieth Century"/>
              <a:buChar char="•"/>
            </a:pPr>
            <a:r>
              <a:rPr b="0" i="0" lang="en-US" sz="3600" u="none" cap="none" strike="noStrike">
                <a:solidFill>
                  <a:schemeClr val="dk1"/>
                </a:solidFill>
                <a:latin typeface="Twentieth Century"/>
                <a:ea typeface="Twentieth Century"/>
                <a:cs typeface="Twentieth Century"/>
                <a:sym typeface="Twentieth Century"/>
              </a:rPr>
              <a:t>The New Realm</a:t>
            </a:r>
            <a:endParaRPr/>
          </a:p>
          <a:p>
            <a:pPr indent="-127000" lvl="2" marL="228600" marR="0" rtl="0" algn="l">
              <a:lnSpc>
                <a:spcPct val="75000"/>
              </a:lnSpc>
              <a:spcBef>
                <a:spcPts val="360"/>
              </a:spcBef>
              <a:spcAft>
                <a:spcPts val="0"/>
              </a:spcAft>
              <a:buClr>
                <a:schemeClr val="dk1"/>
              </a:buClr>
              <a:buSzPts val="2000"/>
              <a:buFont typeface="Twentieth Century"/>
              <a:buChar char="•"/>
            </a:pPr>
            <a:r>
              <a:rPr b="0" i="0" lang="en-US" sz="2000" u="none" cap="none" strike="noStrike">
                <a:solidFill>
                  <a:schemeClr val="dk1"/>
                </a:solidFill>
                <a:latin typeface="Twentieth Century"/>
                <a:ea typeface="Twentieth Century"/>
                <a:cs typeface="Twentieth Century"/>
                <a:sym typeface="Twentieth Century"/>
              </a:rPr>
              <a:t>“In” Christ—the new man (5:12-21)</a:t>
            </a:r>
            <a:endParaRPr b="0" i="0" sz="3200" u="none" cap="none" strike="noStrike">
              <a:solidFill>
                <a:schemeClr val="dk1"/>
              </a:solidFill>
              <a:latin typeface="Twentieth Century"/>
              <a:ea typeface="Twentieth Century"/>
              <a:cs typeface="Twentieth Century"/>
              <a:sym typeface="Twentieth Century"/>
            </a:endParaRPr>
          </a:p>
          <a:p>
            <a:pPr indent="-127000" lvl="2" marL="228600" marR="0" rtl="0" algn="l">
              <a:lnSpc>
                <a:spcPct val="75000"/>
              </a:lnSpc>
              <a:spcBef>
                <a:spcPts val="200"/>
              </a:spcBef>
              <a:spcAft>
                <a:spcPts val="0"/>
              </a:spcAft>
              <a:buClr>
                <a:schemeClr val="dk1"/>
              </a:buClr>
              <a:buSzPts val="2000"/>
              <a:buFont typeface="Twentieth Century"/>
              <a:buChar char="•"/>
            </a:pPr>
            <a:r>
              <a:rPr b="0" i="0" lang="en-US" sz="2000" u="none" cap="none" strike="noStrike">
                <a:solidFill>
                  <a:schemeClr val="dk1"/>
                </a:solidFill>
                <a:latin typeface="Twentieth Century"/>
                <a:ea typeface="Twentieth Century"/>
                <a:cs typeface="Twentieth Century"/>
                <a:sym typeface="Twentieth Century"/>
              </a:rPr>
              <a:t>Slaves to Righteousness (6:17, 20)</a:t>
            </a:r>
            <a:endParaRPr b="0" i="0" sz="2000" u="none" cap="none" strike="noStrike">
              <a:solidFill>
                <a:schemeClr val="dk1"/>
              </a:solidFill>
              <a:latin typeface="Twentieth Century"/>
              <a:ea typeface="Twentieth Century"/>
              <a:cs typeface="Twentieth Century"/>
              <a:sym typeface="Twentieth Century"/>
            </a:endParaRPr>
          </a:p>
          <a:p>
            <a:pPr indent="-127000" lvl="2" marL="228600" marR="0" rtl="0" algn="l">
              <a:lnSpc>
                <a:spcPct val="75000"/>
              </a:lnSpc>
              <a:spcBef>
                <a:spcPts val="200"/>
              </a:spcBef>
              <a:spcAft>
                <a:spcPts val="0"/>
              </a:spcAft>
              <a:buClr>
                <a:schemeClr val="dk1"/>
              </a:buClr>
              <a:buSzPts val="2000"/>
              <a:buFont typeface="Twentieth Century"/>
              <a:buChar char="•"/>
            </a:pPr>
            <a:r>
              <a:rPr b="0" i="0" lang="en-US" sz="2000" u="none" cap="none" strike="noStrike">
                <a:solidFill>
                  <a:schemeClr val="dk1"/>
                </a:solidFill>
                <a:latin typeface="Twentieth Century"/>
                <a:ea typeface="Twentieth Century"/>
                <a:cs typeface="Twentieth Century"/>
                <a:sym typeface="Twentieth Century"/>
              </a:rPr>
              <a:t>Destined for Eternal Life (5:12-21; 8:1-39)</a:t>
            </a:r>
            <a:endParaRPr b="0" i="0" sz="2000" u="none" cap="none" strike="noStrike">
              <a:solidFill>
                <a:schemeClr val="dk1"/>
              </a:solidFill>
              <a:latin typeface="Twentieth Century"/>
              <a:ea typeface="Twentieth Century"/>
              <a:cs typeface="Twentieth Century"/>
              <a:sym typeface="Twentieth Century"/>
            </a:endParaRPr>
          </a:p>
          <a:p>
            <a:pPr indent="-127000" lvl="2" marL="228600" marR="0" rtl="0" algn="l">
              <a:lnSpc>
                <a:spcPct val="75000"/>
              </a:lnSpc>
              <a:spcBef>
                <a:spcPts val="200"/>
              </a:spcBef>
              <a:spcAft>
                <a:spcPts val="0"/>
              </a:spcAft>
              <a:buClr>
                <a:schemeClr val="dk1"/>
              </a:buClr>
              <a:buSzPts val="2000"/>
              <a:buFont typeface="Twentieth Century"/>
              <a:buChar char="•"/>
            </a:pPr>
            <a:r>
              <a:rPr b="0" i="0" lang="en-US" sz="2000" u="none" cap="none" strike="noStrike">
                <a:solidFill>
                  <a:schemeClr val="dk1"/>
                </a:solidFill>
                <a:latin typeface="Twentieth Century"/>
                <a:ea typeface="Twentieth Century"/>
                <a:cs typeface="Twentieth Century"/>
                <a:sym typeface="Twentieth Century"/>
              </a:rPr>
              <a:t>Ruled over by Grace (6:14; 8:1-39)</a:t>
            </a:r>
            <a:endParaRPr b="0" i="0" sz="2000" u="none" cap="none" strike="noStrike">
              <a:solidFill>
                <a:schemeClr val="dk1"/>
              </a:solidFill>
              <a:latin typeface="Twentieth Century"/>
              <a:ea typeface="Twentieth Century"/>
              <a:cs typeface="Twentieth Century"/>
              <a:sym typeface="Twentieth Century"/>
            </a:endParaRPr>
          </a:p>
          <a:p>
            <a:pPr indent="-127000" lvl="2" marL="228600" marR="0" rtl="0" algn="l">
              <a:lnSpc>
                <a:spcPct val="75000"/>
              </a:lnSpc>
              <a:spcBef>
                <a:spcPts val="200"/>
              </a:spcBef>
              <a:spcAft>
                <a:spcPts val="0"/>
              </a:spcAft>
              <a:buClr>
                <a:schemeClr val="dk1"/>
              </a:buClr>
              <a:buSzPts val="2000"/>
              <a:buFont typeface="Twentieth Century"/>
              <a:buChar char="•"/>
            </a:pPr>
            <a:r>
              <a:rPr b="0" i="0" lang="en-US" sz="2000" u="none" cap="none" strike="noStrike">
                <a:solidFill>
                  <a:schemeClr val="dk1"/>
                </a:solidFill>
                <a:latin typeface="Twentieth Century"/>
                <a:ea typeface="Twentieth Century"/>
                <a:cs typeface="Twentieth Century"/>
                <a:sym typeface="Twentieth Century"/>
              </a:rPr>
              <a:t>Dominated by the Spirit (7:6; 8:1-39)</a:t>
            </a:r>
            <a:endParaRPr b="0" i="0" sz="2000" u="none" cap="none" strike="noStrike">
              <a:solidFill>
                <a:schemeClr val="dk1"/>
              </a:solidFill>
              <a:latin typeface="Twentieth Century"/>
              <a:ea typeface="Twentieth Century"/>
              <a:cs typeface="Twentieth Century"/>
              <a:sym typeface="Twentieth Century"/>
            </a:endParaRPr>
          </a:p>
          <a:p>
            <a:pPr indent="0" lvl="2" marL="228600" marR="0" rtl="0" algn="l">
              <a:lnSpc>
                <a:spcPct val="75000"/>
              </a:lnSpc>
              <a:spcBef>
                <a:spcPts val="200"/>
              </a:spcBef>
              <a:spcAft>
                <a:spcPts val="0"/>
              </a:spcAft>
              <a:buClr>
                <a:schemeClr val="dk1"/>
              </a:buClr>
              <a:buSzPts val="2000"/>
              <a:buFont typeface="Twentieth Century"/>
              <a:buNone/>
            </a:pPr>
            <a:r>
              <a:t/>
            </a:r>
            <a:endParaRPr b="0" i="0" sz="2000" u="none" cap="none" strike="noStrike">
              <a:solidFill>
                <a:schemeClr val="dk1"/>
              </a:solidFill>
              <a:latin typeface="Twentieth Century"/>
              <a:ea typeface="Twentieth Century"/>
              <a:cs typeface="Twentieth Century"/>
              <a:sym typeface="Twentieth Century"/>
            </a:endParaRPr>
          </a:p>
          <a:p>
            <a:pPr indent="0" lvl="2" marL="228600" marR="0" rtl="0" algn="l">
              <a:lnSpc>
                <a:spcPct val="75000"/>
              </a:lnSpc>
              <a:spcBef>
                <a:spcPts val="200"/>
              </a:spcBef>
              <a:spcAft>
                <a:spcPts val="0"/>
              </a:spcAft>
              <a:buClr>
                <a:schemeClr val="dk1"/>
              </a:buClr>
              <a:buSzPts val="2000"/>
              <a:buFont typeface="Twentieth Century"/>
              <a:buNone/>
            </a:pPr>
            <a:r>
              <a:t/>
            </a:r>
            <a:endParaRPr b="0" i="0" sz="2000" u="none" cap="none" strike="noStrike">
              <a:solidFill>
                <a:schemeClr val="dk1"/>
              </a:solidFill>
              <a:latin typeface="Twentieth Century"/>
              <a:ea typeface="Twentieth Century"/>
              <a:cs typeface="Twentieth Century"/>
              <a:sym typeface="Twentieth Century"/>
            </a:endParaRPr>
          </a:p>
          <a:p>
            <a:pPr indent="-177800" lvl="2" marL="228600" marR="0" rtl="0" algn="l">
              <a:lnSpc>
                <a:spcPct val="75000"/>
              </a:lnSpc>
              <a:spcBef>
                <a:spcPts val="200"/>
              </a:spcBef>
              <a:spcAft>
                <a:spcPts val="0"/>
              </a:spcAft>
              <a:buClr>
                <a:schemeClr val="dk1"/>
              </a:buClr>
              <a:buSzPts val="2800"/>
              <a:buFont typeface="Twentieth Century"/>
              <a:buChar char="•"/>
            </a:pPr>
            <a:r>
              <a:rPr b="0" i="1" lang="en-US" sz="2800" u="none" cap="none" strike="noStrike">
                <a:solidFill>
                  <a:schemeClr val="dk1"/>
                </a:solidFill>
                <a:latin typeface="Twentieth Century"/>
                <a:ea typeface="Twentieth Century"/>
                <a:cs typeface="Twentieth Century"/>
                <a:sym typeface="Twentieth Century"/>
              </a:rPr>
              <a:t>The Christian</a:t>
            </a:r>
            <a:endParaRPr b="0" i="1" sz="2800" u="none" cap="none" strike="noStrike">
              <a:solidFill>
                <a:schemeClr val="dk1"/>
              </a:solidFill>
              <a:latin typeface="Twentieth Century"/>
              <a:ea typeface="Twentieth Century"/>
              <a:cs typeface="Twentieth Century"/>
              <a:sym typeface="Twentieth Century"/>
            </a:endParaRPr>
          </a:p>
        </p:txBody>
      </p:sp>
      <p:sp>
        <p:nvSpPr>
          <p:cNvPr id="736" name="Google Shape;736;p65"/>
          <p:cNvSpPr txBox="1"/>
          <p:nvPr>
            <p:ph idx="11" type="ftr"/>
          </p:nvPr>
        </p:nvSpPr>
        <p:spPr>
          <a:xfrm>
            <a:off x="609600" y="6248206"/>
            <a:ext cx="5421083" cy="365125"/>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r>
              <a:rPr lang="en-US"/>
              <a:t>© Douglas Moo</a:t>
            </a:r>
            <a:endParaRPr/>
          </a:p>
        </p:txBody>
      </p:sp>
    </p:spTree>
  </p:cSld>
  <p:clrMapOvr>
    <a:masterClrMapping/>
  </p:clrMapOvr>
</p:sld>
</file>

<file path=ppt/slides/slide6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40" name="Shape 740"/>
        <p:cNvGrpSpPr/>
        <p:nvPr/>
      </p:nvGrpSpPr>
      <p:grpSpPr>
        <a:xfrm>
          <a:off x="0" y="0"/>
          <a:ext cx="0" cy="0"/>
          <a:chOff x="0" y="0"/>
          <a:chExt cx="0" cy="0"/>
        </a:xfrm>
      </p:grpSpPr>
      <p:sp>
        <p:nvSpPr>
          <p:cNvPr id="741" name="Google Shape;741;p66"/>
          <p:cNvSpPr txBox="1"/>
          <p:nvPr>
            <p:ph type="title"/>
          </p:nvPr>
        </p:nvSpPr>
        <p:spPr>
          <a:xfrm>
            <a:off x="612648" y="228600"/>
            <a:ext cx="8153400" cy="990600"/>
          </a:xfrm>
          <a:prstGeom prst="rect">
            <a:avLst/>
          </a:prstGeom>
          <a:noFill/>
          <a:ln>
            <a:noFill/>
          </a:ln>
        </p:spPr>
        <p:txBody>
          <a:bodyPr anchorCtr="0" anchor="ctr" bIns="45700" lIns="91425" spcFirstLastPara="1" rIns="91425" wrap="square" tIns="45700">
            <a:normAutofit fontScale="90000"/>
          </a:bodyPr>
          <a:lstStyle/>
          <a:p>
            <a:pPr indent="0" lvl="0" marL="0" rtl="0" algn="l">
              <a:spcBef>
                <a:spcPts val="0"/>
              </a:spcBef>
              <a:spcAft>
                <a:spcPts val="0"/>
              </a:spcAft>
              <a:buClr>
                <a:schemeClr val="dk2"/>
              </a:buClr>
              <a:buSzPct val="100000"/>
              <a:buFont typeface="Twentieth Century"/>
              <a:buNone/>
            </a:pPr>
            <a:r>
              <a:rPr lang="en-US"/>
              <a:t>Adam, Sin, and Death – Romans 5:12</a:t>
            </a:r>
            <a:endParaRPr/>
          </a:p>
        </p:txBody>
      </p:sp>
      <p:sp>
        <p:nvSpPr>
          <p:cNvPr id="742" name="Google Shape;742;p66"/>
          <p:cNvSpPr txBox="1"/>
          <p:nvPr/>
        </p:nvSpPr>
        <p:spPr>
          <a:xfrm>
            <a:off x="990600" y="2057400"/>
            <a:ext cx="2286000" cy="3231654"/>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lang="en-US" sz="4400">
                <a:solidFill>
                  <a:schemeClr val="dk2"/>
                </a:solidFill>
                <a:latin typeface="Twentieth Century"/>
                <a:ea typeface="Twentieth Century"/>
                <a:cs typeface="Twentieth Century"/>
                <a:sym typeface="Twentieth Century"/>
              </a:rPr>
              <a:t>One Man</a:t>
            </a:r>
            <a:endParaRPr/>
          </a:p>
          <a:p>
            <a:pPr indent="0" lvl="0" marL="0" marR="0" rtl="0" algn="ctr">
              <a:spcBef>
                <a:spcPts val="0"/>
              </a:spcBef>
              <a:spcAft>
                <a:spcPts val="0"/>
              </a:spcAft>
              <a:buNone/>
            </a:pPr>
            <a:r>
              <a:t/>
            </a:r>
            <a:endParaRPr sz="3200">
              <a:solidFill>
                <a:schemeClr val="dk2"/>
              </a:solidFill>
              <a:latin typeface="Twentieth Century"/>
              <a:ea typeface="Twentieth Century"/>
              <a:cs typeface="Twentieth Century"/>
              <a:sym typeface="Twentieth Century"/>
            </a:endParaRPr>
          </a:p>
          <a:p>
            <a:pPr indent="0" lvl="0" marL="0" marR="0" rtl="0" algn="ctr">
              <a:spcBef>
                <a:spcPts val="0"/>
              </a:spcBef>
              <a:spcAft>
                <a:spcPts val="0"/>
              </a:spcAft>
              <a:buNone/>
            </a:pPr>
            <a:r>
              <a:rPr lang="en-US" sz="3200">
                <a:solidFill>
                  <a:schemeClr val="dk2"/>
                </a:solidFill>
                <a:latin typeface="Twentieth Century"/>
                <a:ea typeface="Twentieth Century"/>
                <a:cs typeface="Twentieth Century"/>
                <a:sym typeface="Twentieth Century"/>
              </a:rPr>
              <a:t>Sin</a:t>
            </a:r>
            <a:endParaRPr/>
          </a:p>
          <a:p>
            <a:pPr indent="0" lvl="0" marL="0" marR="0" rtl="0" algn="ctr">
              <a:spcBef>
                <a:spcPts val="0"/>
              </a:spcBef>
              <a:spcAft>
                <a:spcPts val="0"/>
              </a:spcAft>
              <a:buNone/>
            </a:pPr>
            <a:r>
              <a:t/>
            </a:r>
            <a:endParaRPr sz="3200">
              <a:solidFill>
                <a:schemeClr val="dk2"/>
              </a:solidFill>
              <a:latin typeface="Twentieth Century"/>
              <a:ea typeface="Twentieth Century"/>
              <a:cs typeface="Twentieth Century"/>
              <a:sym typeface="Twentieth Century"/>
            </a:endParaRPr>
          </a:p>
          <a:p>
            <a:pPr indent="0" lvl="0" marL="0" marR="0" rtl="0" algn="ctr">
              <a:spcBef>
                <a:spcPts val="0"/>
              </a:spcBef>
              <a:spcAft>
                <a:spcPts val="0"/>
              </a:spcAft>
              <a:buNone/>
            </a:pPr>
            <a:r>
              <a:t/>
            </a:r>
            <a:endParaRPr sz="3200">
              <a:solidFill>
                <a:schemeClr val="dk2"/>
              </a:solidFill>
              <a:latin typeface="Twentieth Century"/>
              <a:ea typeface="Twentieth Century"/>
              <a:cs typeface="Twentieth Century"/>
              <a:sym typeface="Twentieth Century"/>
            </a:endParaRPr>
          </a:p>
          <a:p>
            <a:pPr indent="0" lvl="0" marL="0" marR="0" rtl="0" algn="ctr">
              <a:spcBef>
                <a:spcPts val="0"/>
              </a:spcBef>
              <a:spcAft>
                <a:spcPts val="0"/>
              </a:spcAft>
              <a:buNone/>
            </a:pPr>
            <a:r>
              <a:rPr lang="en-US" sz="3200">
                <a:solidFill>
                  <a:srgbClr val="558BB8"/>
                </a:solidFill>
                <a:latin typeface="Twentieth Century"/>
                <a:ea typeface="Twentieth Century"/>
                <a:cs typeface="Twentieth Century"/>
                <a:sym typeface="Twentieth Century"/>
              </a:rPr>
              <a:t>Death</a:t>
            </a:r>
            <a:endParaRPr/>
          </a:p>
        </p:txBody>
      </p:sp>
      <p:sp>
        <p:nvSpPr>
          <p:cNvPr id="743" name="Google Shape;743;p66"/>
          <p:cNvSpPr txBox="1"/>
          <p:nvPr/>
        </p:nvSpPr>
        <p:spPr>
          <a:xfrm>
            <a:off x="5562600" y="2057400"/>
            <a:ext cx="2514600" cy="3231654"/>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lang="en-US" sz="4400">
                <a:solidFill>
                  <a:schemeClr val="dk2"/>
                </a:solidFill>
                <a:latin typeface="Twentieth Century"/>
                <a:ea typeface="Twentieth Century"/>
                <a:cs typeface="Twentieth Century"/>
                <a:sym typeface="Twentieth Century"/>
              </a:rPr>
              <a:t>All People</a:t>
            </a:r>
            <a:endParaRPr/>
          </a:p>
          <a:p>
            <a:pPr indent="0" lvl="0" marL="0" marR="0" rtl="0" algn="ctr">
              <a:spcBef>
                <a:spcPts val="0"/>
              </a:spcBef>
              <a:spcAft>
                <a:spcPts val="0"/>
              </a:spcAft>
              <a:buNone/>
            </a:pPr>
            <a:r>
              <a:t/>
            </a:r>
            <a:endParaRPr sz="3200">
              <a:solidFill>
                <a:schemeClr val="dk2"/>
              </a:solidFill>
              <a:latin typeface="Twentieth Century"/>
              <a:ea typeface="Twentieth Century"/>
              <a:cs typeface="Twentieth Century"/>
              <a:sym typeface="Twentieth Century"/>
            </a:endParaRPr>
          </a:p>
          <a:p>
            <a:pPr indent="0" lvl="0" marL="0" marR="0" rtl="0" algn="ctr">
              <a:spcBef>
                <a:spcPts val="0"/>
              </a:spcBef>
              <a:spcAft>
                <a:spcPts val="0"/>
              </a:spcAft>
              <a:buNone/>
            </a:pPr>
            <a:r>
              <a:rPr lang="en-US" sz="3200">
                <a:solidFill>
                  <a:srgbClr val="548BB7"/>
                </a:solidFill>
                <a:latin typeface="Twentieth Century"/>
                <a:ea typeface="Twentieth Century"/>
                <a:cs typeface="Twentieth Century"/>
                <a:sym typeface="Twentieth Century"/>
              </a:rPr>
              <a:t>Death</a:t>
            </a:r>
            <a:endParaRPr/>
          </a:p>
          <a:p>
            <a:pPr indent="0" lvl="0" marL="0" marR="0" rtl="0" algn="ctr">
              <a:spcBef>
                <a:spcPts val="0"/>
              </a:spcBef>
              <a:spcAft>
                <a:spcPts val="0"/>
              </a:spcAft>
              <a:buNone/>
            </a:pPr>
            <a:r>
              <a:t/>
            </a:r>
            <a:endParaRPr sz="3200">
              <a:solidFill>
                <a:schemeClr val="dk2"/>
              </a:solidFill>
              <a:latin typeface="Twentieth Century"/>
              <a:ea typeface="Twentieth Century"/>
              <a:cs typeface="Twentieth Century"/>
              <a:sym typeface="Twentieth Century"/>
            </a:endParaRPr>
          </a:p>
          <a:p>
            <a:pPr indent="0" lvl="0" marL="0" marR="0" rtl="0" algn="ctr">
              <a:spcBef>
                <a:spcPts val="0"/>
              </a:spcBef>
              <a:spcAft>
                <a:spcPts val="0"/>
              </a:spcAft>
              <a:buNone/>
            </a:pPr>
            <a:r>
              <a:t/>
            </a:r>
            <a:endParaRPr sz="3200">
              <a:solidFill>
                <a:schemeClr val="dk2"/>
              </a:solidFill>
              <a:latin typeface="Twentieth Century"/>
              <a:ea typeface="Twentieth Century"/>
              <a:cs typeface="Twentieth Century"/>
              <a:sym typeface="Twentieth Century"/>
            </a:endParaRPr>
          </a:p>
          <a:p>
            <a:pPr indent="0" lvl="0" marL="0" marR="0" rtl="0" algn="ctr">
              <a:spcBef>
                <a:spcPts val="0"/>
              </a:spcBef>
              <a:spcAft>
                <a:spcPts val="0"/>
              </a:spcAft>
              <a:buNone/>
            </a:pPr>
            <a:r>
              <a:rPr lang="en-US" sz="3200">
                <a:solidFill>
                  <a:schemeClr val="dk2"/>
                </a:solidFill>
                <a:latin typeface="Twentieth Century"/>
                <a:ea typeface="Twentieth Century"/>
                <a:cs typeface="Twentieth Century"/>
                <a:sym typeface="Twentieth Century"/>
              </a:rPr>
              <a:t>Sin</a:t>
            </a:r>
            <a:endParaRPr/>
          </a:p>
        </p:txBody>
      </p:sp>
      <p:cxnSp>
        <p:nvCxnSpPr>
          <p:cNvPr id="744" name="Google Shape;744;p66"/>
          <p:cNvCxnSpPr/>
          <p:nvPr/>
        </p:nvCxnSpPr>
        <p:spPr>
          <a:xfrm rot="10800000">
            <a:off x="6858000" y="4038600"/>
            <a:ext cx="0" cy="533400"/>
          </a:xfrm>
          <a:prstGeom prst="straightConnector1">
            <a:avLst/>
          </a:prstGeom>
          <a:noFill/>
          <a:ln cap="flat" cmpd="sng" w="57150">
            <a:solidFill>
              <a:schemeClr val="accent1"/>
            </a:solidFill>
            <a:prstDash val="solid"/>
            <a:round/>
            <a:headEnd len="sm" w="sm" type="none"/>
            <a:tailEnd len="lg" w="lg" type="triangle"/>
          </a:ln>
          <a:effectLst>
            <a:outerShdw blurRad="38100" rotWithShape="0" dir="5400000" dist="30000">
              <a:srgbClr val="000000">
                <a:alpha val="44705"/>
              </a:srgbClr>
            </a:outerShdw>
          </a:effectLst>
        </p:spPr>
      </p:cxnSp>
      <p:cxnSp>
        <p:nvCxnSpPr>
          <p:cNvPr id="745" name="Google Shape;745;p66"/>
          <p:cNvCxnSpPr/>
          <p:nvPr/>
        </p:nvCxnSpPr>
        <p:spPr>
          <a:xfrm>
            <a:off x="2133600" y="4038600"/>
            <a:ext cx="0" cy="533400"/>
          </a:xfrm>
          <a:prstGeom prst="straightConnector1">
            <a:avLst/>
          </a:prstGeom>
          <a:noFill/>
          <a:ln cap="flat" cmpd="sng" w="57150">
            <a:solidFill>
              <a:schemeClr val="accent1"/>
            </a:solidFill>
            <a:prstDash val="solid"/>
            <a:round/>
            <a:headEnd len="sm" w="sm" type="none"/>
            <a:tailEnd len="lg" w="lg" type="triangle"/>
          </a:ln>
          <a:effectLst>
            <a:outerShdw blurRad="38100" rotWithShape="0" dir="5400000" dist="30000">
              <a:srgbClr val="000000">
                <a:alpha val="44705"/>
              </a:srgbClr>
            </a:outerShdw>
          </a:effectLst>
        </p:spPr>
      </p:cxnSp>
      <p:cxnSp>
        <p:nvCxnSpPr>
          <p:cNvPr id="746" name="Google Shape;746;p66"/>
          <p:cNvCxnSpPr/>
          <p:nvPr/>
        </p:nvCxnSpPr>
        <p:spPr>
          <a:xfrm flipH="1">
            <a:off x="2743200" y="3581400"/>
            <a:ext cx="3429000" cy="1447800"/>
          </a:xfrm>
          <a:prstGeom prst="straightConnector1">
            <a:avLst/>
          </a:prstGeom>
          <a:noFill/>
          <a:ln cap="flat" cmpd="sng" w="19050">
            <a:solidFill>
              <a:schemeClr val="dk1"/>
            </a:solidFill>
            <a:prstDash val="solid"/>
            <a:round/>
            <a:headEnd len="sm" w="sm" type="none"/>
            <a:tailEnd len="sm" w="sm" type="none"/>
          </a:ln>
          <a:effectLst>
            <a:outerShdw blurRad="38100" rotWithShape="0" dir="5400000" dist="30000">
              <a:srgbClr val="000000">
                <a:alpha val="44705"/>
              </a:srgbClr>
            </a:outerShdw>
          </a:effectLst>
        </p:spPr>
      </p:cxnSp>
      <p:cxnSp>
        <p:nvCxnSpPr>
          <p:cNvPr id="747" name="Google Shape;747;p66"/>
          <p:cNvCxnSpPr/>
          <p:nvPr/>
        </p:nvCxnSpPr>
        <p:spPr>
          <a:xfrm rot="10800000">
            <a:off x="2743200" y="3581400"/>
            <a:ext cx="3505200" cy="1447800"/>
          </a:xfrm>
          <a:prstGeom prst="straightConnector1">
            <a:avLst/>
          </a:prstGeom>
          <a:noFill/>
          <a:ln cap="flat" cmpd="sng" w="19050">
            <a:solidFill>
              <a:schemeClr val="dk1"/>
            </a:solidFill>
            <a:prstDash val="solid"/>
            <a:round/>
            <a:headEnd len="sm" w="sm" type="none"/>
            <a:tailEnd len="sm" w="sm" type="none"/>
          </a:ln>
          <a:effectLst>
            <a:outerShdw blurRad="38100" rotWithShape="0" dir="5400000" dist="30000">
              <a:srgbClr val="000000">
                <a:alpha val="44705"/>
              </a:srgbClr>
            </a:outerShdw>
          </a:effectLst>
        </p:spPr>
      </p:cxnSp>
      <p:sp>
        <p:nvSpPr>
          <p:cNvPr id="748" name="Google Shape;748;p66"/>
          <p:cNvSpPr txBox="1"/>
          <p:nvPr>
            <p:ph idx="11" type="ftr"/>
          </p:nvPr>
        </p:nvSpPr>
        <p:spPr>
          <a:xfrm>
            <a:off x="609600" y="6248206"/>
            <a:ext cx="5421083" cy="365125"/>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r>
              <a:rPr lang="en-US"/>
              <a:t>© Douglas Moo</a:t>
            </a:r>
            <a:endParaRPr/>
          </a:p>
        </p:txBody>
      </p:sp>
    </p:spTree>
  </p:cSld>
  <p:clrMapOvr>
    <a:masterClrMapping/>
  </p:clrMapOvr>
</p:sld>
</file>

<file path=ppt/slides/slide6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52" name="Shape 752"/>
        <p:cNvGrpSpPr/>
        <p:nvPr/>
      </p:nvGrpSpPr>
      <p:grpSpPr>
        <a:xfrm>
          <a:off x="0" y="0"/>
          <a:ext cx="0" cy="0"/>
          <a:chOff x="0" y="0"/>
          <a:chExt cx="0" cy="0"/>
        </a:xfrm>
      </p:grpSpPr>
      <p:sp>
        <p:nvSpPr>
          <p:cNvPr id="753" name="Google Shape;753;p67"/>
          <p:cNvSpPr txBox="1"/>
          <p:nvPr>
            <p:ph type="title"/>
          </p:nvPr>
        </p:nvSpPr>
        <p:spPr>
          <a:xfrm>
            <a:off x="533400" y="685800"/>
            <a:ext cx="8229600" cy="685800"/>
          </a:xfrm>
          <a:prstGeom prst="rect">
            <a:avLst/>
          </a:prstGeom>
          <a:noFill/>
          <a:ln>
            <a:noFill/>
          </a:ln>
        </p:spPr>
        <p:txBody>
          <a:bodyPr anchorCtr="0" anchor="ctr" bIns="45700" lIns="91425" spcFirstLastPara="1" rIns="91425" wrap="square" tIns="45700">
            <a:normAutofit fontScale="90000"/>
          </a:bodyPr>
          <a:lstStyle/>
          <a:p>
            <a:pPr indent="0" lvl="0" marL="0" rtl="0" algn="l">
              <a:spcBef>
                <a:spcPts val="0"/>
              </a:spcBef>
              <a:spcAft>
                <a:spcPts val="0"/>
              </a:spcAft>
              <a:buClr>
                <a:schemeClr val="dk2"/>
              </a:buClr>
              <a:buSzPct val="100000"/>
              <a:buFont typeface="Arial"/>
              <a:buNone/>
            </a:pPr>
            <a:r>
              <a:rPr lang="en-US" sz="3600">
                <a:latin typeface="Arial"/>
                <a:ea typeface="Arial"/>
                <a:cs typeface="Arial"/>
                <a:sym typeface="Arial"/>
              </a:rPr>
              <a:t>ADAM AND ALL PEOPLE (Rom. 5:12-21)</a:t>
            </a:r>
            <a:br>
              <a:rPr lang="en-US" sz="3600">
                <a:latin typeface="Arial"/>
                <a:ea typeface="Arial"/>
                <a:cs typeface="Arial"/>
                <a:sym typeface="Arial"/>
              </a:rPr>
            </a:br>
            <a:endParaRPr sz="3600">
              <a:latin typeface="Arial"/>
              <a:ea typeface="Arial"/>
              <a:cs typeface="Arial"/>
              <a:sym typeface="Arial"/>
            </a:endParaRPr>
          </a:p>
        </p:txBody>
      </p:sp>
      <p:sp>
        <p:nvSpPr>
          <p:cNvPr id="754" name="Google Shape;754;p67"/>
          <p:cNvSpPr txBox="1"/>
          <p:nvPr>
            <p:ph idx="1" type="body"/>
          </p:nvPr>
        </p:nvSpPr>
        <p:spPr>
          <a:xfrm>
            <a:off x="457200" y="1524000"/>
            <a:ext cx="8229600" cy="5050536"/>
          </a:xfrm>
          <a:prstGeom prst="rect">
            <a:avLst/>
          </a:prstGeom>
          <a:noFill/>
          <a:ln>
            <a:noFill/>
          </a:ln>
        </p:spPr>
        <p:txBody>
          <a:bodyPr anchorCtr="0" anchor="t" bIns="45700" lIns="91425" spcFirstLastPara="1" rIns="91425" wrap="square" tIns="45700">
            <a:normAutofit/>
          </a:bodyPr>
          <a:lstStyle/>
          <a:p>
            <a:pPr indent="-320040" lvl="0" marL="320040" rtl="0" algn="l">
              <a:spcBef>
                <a:spcPts val="0"/>
              </a:spcBef>
              <a:spcAft>
                <a:spcPts val="0"/>
              </a:spcAft>
              <a:buSzPts val="1740"/>
              <a:buChar char="◻"/>
            </a:pPr>
            <a:r>
              <a:rPr lang="en-US" u="sng">
                <a:latin typeface="Arial"/>
                <a:ea typeface="Arial"/>
                <a:cs typeface="Arial"/>
                <a:sym typeface="Arial"/>
              </a:rPr>
              <a:t>"Imitation" </a:t>
            </a:r>
            <a:r>
              <a:rPr lang="en-US">
                <a:latin typeface="Arial"/>
                <a:ea typeface="Arial"/>
                <a:cs typeface="Arial"/>
                <a:sym typeface="Arial"/>
              </a:rPr>
              <a:t>(the Pelagian View)</a:t>
            </a:r>
            <a:endParaRPr/>
          </a:p>
          <a:p>
            <a:pPr indent="-209550" lvl="0" marL="320040" rtl="0" algn="l">
              <a:spcBef>
                <a:spcPts val="700"/>
              </a:spcBef>
              <a:spcAft>
                <a:spcPts val="0"/>
              </a:spcAft>
              <a:buSzPts val="1740"/>
              <a:buNone/>
            </a:pPr>
            <a:r>
              <a:t/>
            </a:r>
            <a:endParaRPr>
              <a:latin typeface="Arial"/>
              <a:ea typeface="Arial"/>
              <a:cs typeface="Arial"/>
              <a:sym typeface="Arial"/>
            </a:endParaRPr>
          </a:p>
          <a:p>
            <a:pPr indent="-209550" lvl="0" marL="320040" rtl="0" algn="l">
              <a:spcBef>
                <a:spcPts val="700"/>
              </a:spcBef>
              <a:spcAft>
                <a:spcPts val="0"/>
              </a:spcAft>
              <a:buSzPts val="1740"/>
              <a:buNone/>
            </a:pPr>
            <a:r>
              <a:t/>
            </a:r>
            <a:endParaRPr u="sng">
              <a:latin typeface="Arial"/>
              <a:ea typeface="Arial"/>
              <a:cs typeface="Arial"/>
              <a:sym typeface="Arial"/>
            </a:endParaRPr>
          </a:p>
          <a:p>
            <a:pPr indent="-320040" lvl="0" marL="320040" rtl="0" algn="l">
              <a:spcBef>
                <a:spcPts val="0"/>
              </a:spcBef>
              <a:spcAft>
                <a:spcPts val="0"/>
              </a:spcAft>
              <a:buSzPts val="1740"/>
              <a:buChar char="◻"/>
            </a:pPr>
            <a:r>
              <a:rPr lang="en-US" u="sng">
                <a:latin typeface="Arial"/>
                <a:ea typeface="Arial"/>
                <a:cs typeface="Arial"/>
                <a:sym typeface="Arial"/>
              </a:rPr>
              <a:t>"Infection"</a:t>
            </a:r>
            <a:r>
              <a:rPr lang="en-US">
                <a:latin typeface="Arial"/>
                <a:ea typeface="Arial"/>
                <a:cs typeface="Arial"/>
                <a:sym typeface="Arial"/>
              </a:rPr>
              <a:t> (Arminians &amp; Calvinists)</a:t>
            </a:r>
            <a:endParaRPr/>
          </a:p>
          <a:p>
            <a:pPr indent="-209550" lvl="0" marL="320040" rtl="0" algn="l">
              <a:spcBef>
                <a:spcPts val="700"/>
              </a:spcBef>
              <a:spcAft>
                <a:spcPts val="0"/>
              </a:spcAft>
              <a:buSzPts val="1740"/>
              <a:buNone/>
            </a:pPr>
            <a:r>
              <a:t/>
            </a:r>
            <a:endParaRPr>
              <a:latin typeface="Arial"/>
              <a:ea typeface="Arial"/>
              <a:cs typeface="Arial"/>
              <a:sym typeface="Arial"/>
            </a:endParaRPr>
          </a:p>
          <a:p>
            <a:pPr indent="-209550" lvl="0" marL="320040" rtl="0" algn="l">
              <a:spcBef>
                <a:spcPts val="700"/>
              </a:spcBef>
              <a:spcAft>
                <a:spcPts val="0"/>
              </a:spcAft>
              <a:buSzPts val="1740"/>
              <a:buNone/>
            </a:pPr>
            <a:r>
              <a:t/>
            </a:r>
            <a:endParaRPr u="sng">
              <a:latin typeface="Arial"/>
              <a:ea typeface="Arial"/>
              <a:cs typeface="Arial"/>
              <a:sym typeface="Arial"/>
            </a:endParaRPr>
          </a:p>
          <a:p>
            <a:pPr indent="-320040" lvl="0" marL="320040" rtl="0" algn="l">
              <a:spcBef>
                <a:spcPts val="145"/>
              </a:spcBef>
              <a:spcAft>
                <a:spcPts val="0"/>
              </a:spcAft>
              <a:buSzPts val="1740"/>
              <a:buChar char="◻"/>
            </a:pPr>
            <a:r>
              <a:rPr lang="en-US" u="sng">
                <a:latin typeface="Arial"/>
                <a:ea typeface="Arial"/>
                <a:cs typeface="Arial"/>
                <a:sym typeface="Arial"/>
              </a:rPr>
              <a:t>"Inclusion"</a:t>
            </a:r>
            <a:r>
              <a:rPr lang="en-US">
                <a:latin typeface="Arial"/>
                <a:ea typeface="Arial"/>
                <a:cs typeface="Arial"/>
                <a:sym typeface="Arial"/>
              </a:rPr>
              <a:t> (Calvinists)</a:t>
            </a:r>
            <a:endParaRPr>
              <a:latin typeface="Arial"/>
              <a:ea typeface="Arial"/>
              <a:cs typeface="Arial"/>
              <a:sym typeface="Arial"/>
            </a:endParaRPr>
          </a:p>
        </p:txBody>
      </p:sp>
      <p:sp>
        <p:nvSpPr>
          <p:cNvPr id="755" name="Google Shape;755;p67"/>
          <p:cNvSpPr/>
          <p:nvPr/>
        </p:nvSpPr>
        <p:spPr>
          <a:xfrm>
            <a:off x="533400" y="2057400"/>
            <a:ext cx="2641600" cy="685800"/>
          </a:xfrm>
          <a:prstGeom prst="rect">
            <a:avLst/>
          </a:prstGeom>
          <a:solidFill>
            <a:schemeClr val="accent2">
              <a:alpha val="60784"/>
            </a:schemeClr>
          </a:solidFill>
          <a:ln cap="flat" cmpd="sng" w="9525">
            <a:solidFill>
              <a:schemeClr val="dk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rPr lang="en-US" sz="1800">
                <a:solidFill>
                  <a:schemeClr val="dk1"/>
                </a:solidFill>
                <a:latin typeface="Twentieth Century"/>
                <a:ea typeface="Twentieth Century"/>
                <a:cs typeface="Twentieth Century"/>
                <a:sym typeface="Twentieth Century"/>
              </a:rPr>
              <a:t>Adam sinned </a:t>
            </a:r>
            <a:endParaRPr/>
          </a:p>
          <a:p>
            <a:pPr indent="0" lvl="0" marL="0" marR="0" rtl="0" algn="ctr">
              <a:spcBef>
                <a:spcPts val="0"/>
              </a:spcBef>
              <a:spcAft>
                <a:spcPts val="0"/>
              </a:spcAft>
              <a:buNone/>
            </a:pPr>
            <a:r>
              <a:rPr lang="en-US" sz="1800">
                <a:solidFill>
                  <a:schemeClr val="dk1"/>
                </a:solidFill>
                <a:latin typeface="Twentieth Century"/>
                <a:ea typeface="Twentieth Century"/>
                <a:cs typeface="Twentieth Century"/>
                <a:sym typeface="Twentieth Century"/>
              </a:rPr>
              <a:t>and died</a:t>
            </a:r>
            <a:endParaRPr/>
          </a:p>
        </p:txBody>
      </p:sp>
      <p:sp>
        <p:nvSpPr>
          <p:cNvPr id="756" name="Google Shape;756;p67"/>
          <p:cNvSpPr/>
          <p:nvPr/>
        </p:nvSpPr>
        <p:spPr>
          <a:xfrm>
            <a:off x="4953000" y="2057400"/>
            <a:ext cx="3048000" cy="838200"/>
          </a:xfrm>
          <a:prstGeom prst="rect">
            <a:avLst/>
          </a:prstGeom>
          <a:solidFill>
            <a:schemeClr val="accent2">
              <a:alpha val="60784"/>
            </a:schemeClr>
          </a:solidFill>
          <a:ln cap="flat" cmpd="sng" w="9525">
            <a:solidFill>
              <a:schemeClr val="dk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rPr lang="en-US" sz="1800">
                <a:solidFill>
                  <a:schemeClr val="dk1"/>
                </a:solidFill>
                <a:latin typeface="Twentieth Century"/>
                <a:ea typeface="Twentieth Century"/>
                <a:cs typeface="Twentieth Century"/>
                <a:sym typeface="Twentieth Century"/>
              </a:rPr>
              <a:t>All people </a:t>
            </a:r>
            <a:endParaRPr/>
          </a:p>
          <a:p>
            <a:pPr indent="0" lvl="0" marL="0" marR="0" rtl="0" algn="ctr">
              <a:spcBef>
                <a:spcPts val="0"/>
              </a:spcBef>
              <a:spcAft>
                <a:spcPts val="0"/>
              </a:spcAft>
              <a:buNone/>
            </a:pPr>
            <a:r>
              <a:rPr lang="en-US" sz="1800">
                <a:solidFill>
                  <a:schemeClr val="dk1"/>
                </a:solidFill>
                <a:latin typeface="Twentieth Century"/>
                <a:ea typeface="Twentieth Century"/>
                <a:cs typeface="Twentieth Century"/>
                <a:sym typeface="Twentieth Century"/>
              </a:rPr>
              <a:t>sin and die</a:t>
            </a:r>
            <a:endParaRPr/>
          </a:p>
          <a:p>
            <a:pPr indent="0" lvl="0" marL="0" marR="0" rtl="0" algn="ctr">
              <a:spcBef>
                <a:spcPts val="0"/>
              </a:spcBef>
              <a:spcAft>
                <a:spcPts val="0"/>
              </a:spcAft>
              <a:buNone/>
            </a:pPr>
            <a:r>
              <a:rPr b="1" lang="en-US" sz="1800" u="sng">
                <a:solidFill>
                  <a:schemeClr val="dk1"/>
                </a:solidFill>
                <a:latin typeface="Twentieth Century"/>
                <a:ea typeface="Twentieth Century"/>
                <a:cs typeface="Twentieth Century"/>
                <a:sym typeface="Twentieth Century"/>
              </a:rPr>
              <a:t>following</a:t>
            </a:r>
            <a:r>
              <a:rPr lang="en-US" sz="1800">
                <a:solidFill>
                  <a:schemeClr val="dk1"/>
                </a:solidFill>
                <a:latin typeface="Twentieth Century"/>
                <a:ea typeface="Twentieth Century"/>
                <a:cs typeface="Twentieth Century"/>
                <a:sym typeface="Twentieth Century"/>
              </a:rPr>
              <a:t> Adam</a:t>
            </a:r>
            <a:endParaRPr/>
          </a:p>
        </p:txBody>
      </p:sp>
      <p:sp>
        <p:nvSpPr>
          <p:cNvPr id="757" name="Google Shape;757;p67"/>
          <p:cNvSpPr/>
          <p:nvPr/>
        </p:nvSpPr>
        <p:spPr>
          <a:xfrm>
            <a:off x="627993" y="3724275"/>
            <a:ext cx="1828800" cy="742950"/>
          </a:xfrm>
          <a:prstGeom prst="rect">
            <a:avLst/>
          </a:prstGeom>
          <a:solidFill>
            <a:schemeClr val="accent2">
              <a:alpha val="60784"/>
            </a:schemeClr>
          </a:solidFill>
          <a:ln cap="flat" cmpd="sng" w="9525">
            <a:solidFill>
              <a:schemeClr val="dk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rPr lang="en-US" sz="1800">
                <a:solidFill>
                  <a:schemeClr val="dk1"/>
                </a:solidFill>
                <a:latin typeface="Twentieth Century"/>
                <a:ea typeface="Twentieth Century"/>
                <a:cs typeface="Twentieth Century"/>
                <a:sym typeface="Twentieth Century"/>
              </a:rPr>
              <a:t>Adam sinned</a:t>
            </a:r>
            <a:endParaRPr/>
          </a:p>
          <a:p>
            <a:pPr indent="0" lvl="0" marL="0" marR="0" rtl="0" algn="ctr">
              <a:spcBef>
                <a:spcPts val="0"/>
              </a:spcBef>
              <a:spcAft>
                <a:spcPts val="0"/>
              </a:spcAft>
              <a:buNone/>
            </a:pPr>
            <a:r>
              <a:rPr lang="en-US" sz="1800">
                <a:solidFill>
                  <a:schemeClr val="dk1"/>
                </a:solidFill>
                <a:latin typeface="Twentieth Century"/>
                <a:ea typeface="Twentieth Century"/>
                <a:cs typeface="Twentieth Century"/>
                <a:sym typeface="Twentieth Century"/>
              </a:rPr>
              <a:t>And died</a:t>
            </a:r>
            <a:endParaRPr/>
          </a:p>
        </p:txBody>
      </p:sp>
      <p:sp>
        <p:nvSpPr>
          <p:cNvPr id="758" name="Google Shape;758;p67"/>
          <p:cNvSpPr/>
          <p:nvPr/>
        </p:nvSpPr>
        <p:spPr>
          <a:xfrm>
            <a:off x="3429000" y="3695700"/>
            <a:ext cx="2032000" cy="800100"/>
          </a:xfrm>
          <a:prstGeom prst="rect">
            <a:avLst/>
          </a:prstGeom>
          <a:solidFill>
            <a:schemeClr val="accent2">
              <a:alpha val="60784"/>
            </a:schemeClr>
          </a:solidFill>
          <a:ln cap="flat" cmpd="sng" w="9525">
            <a:solidFill>
              <a:schemeClr val="dk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rPr lang="en-US" sz="1800">
                <a:solidFill>
                  <a:schemeClr val="dk1"/>
                </a:solidFill>
                <a:latin typeface="Twentieth Century"/>
                <a:ea typeface="Twentieth Century"/>
                <a:cs typeface="Twentieth Century"/>
                <a:sym typeface="Twentieth Century"/>
              </a:rPr>
              <a:t>Corrupted</a:t>
            </a:r>
            <a:endParaRPr/>
          </a:p>
          <a:p>
            <a:pPr indent="0" lvl="0" marL="0" marR="0" rtl="0" algn="ctr">
              <a:spcBef>
                <a:spcPts val="0"/>
              </a:spcBef>
              <a:spcAft>
                <a:spcPts val="0"/>
              </a:spcAft>
              <a:buNone/>
            </a:pPr>
            <a:r>
              <a:rPr lang="en-US" sz="1800">
                <a:solidFill>
                  <a:schemeClr val="dk1"/>
                </a:solidFill>
                <a:latin typeface="Twentieth Century"/>
                <a:ea typeface="Twentieth Century"/>
                <a:cs typeface="Twentieth Century"/>
                <a:sym typeface="Twentieth Century"/>
              </a:rPr>
              <a:t>Human nature</a:t>
            </a:r>
            <a:endParaRPr/>
          </a:p>
        </p:txBody>
      </p:sp>
      <p:sp>
        <p:nvSpPr>
          <p:cNvPr id="759" name="Google Shape;759;p67"/>
          <p:cNvSpPr/>
          <p:nvPr/>
        </p:nvSpPr>
        <p:spPr>
          <a:xfrm>
            <a:off x="6234386" y="3724275"/>
            <a:ext cx="2641600" cy="857250"/>
          </a:xfrm>
          <a:prstGeom prst="rect">
            <a:avLst/>
          </a:prstGeom>
          <a:solidFill>
            <a:schemeClr val="accent2">
              <a:alpha val="60000"/>
            </a:schemeClr>
          </a:solidFill>
          <a:ln cap="flat" cmpd="sng" w="9525">
            <a:solidFill>
              <a:schemeClr val="dk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rPr lang="en-US" sz="1800">
                <a:solidFill>
                  <a:schemeClr val="dk1"/>
                </a:solidFill>
                <a:latin typeface="Twentieth Century"/>
                <a:ea typeface="Twentieth Century"/>
                <a:cs typeface="Twentieth Century"/>
                <a:sym typeface="Twentieth Century"/>
              </a:rPr>
              <a:t>All people </a:t>
            </a:r>
            <a:endParaRPr/>
          </a:p>
          <a:p>
            <a:pPr indent="0" lvl="0" marL="0" marR="0" rtl="0" algn="ctr">
              <a:spcBef>
                <a:spcPts val="0"/>
              </a:spcBef>
              <a:spcAft>
                <a:spcPts val="0"/>
              </a:spcAft>
              <a:buNone/>
            </a:pPr>
            <a:r>
              <a:rPr lang="en-US" sz="1800">
                <a:solidFill>
                  <a:schemeClr val="dk1"/>
                </a:solidFill>
                <a:latin typeface="Twentieth Century"/>
                <a:ea typeface="Twentieth Century"/>
                <a:cs typeface="Twentieth Century"/>
                <a:sym typeface="Twentieth Century"/>
              </a:rPr>
              <a:t>sin and die</a:t>
            </a:r>
            <a:endParaRPr/>
          </a:p>
          <a:p>
            <a:pPr indent="0" lvl="0" marL="0" marR="0" rtl="0" algn="ctr">
              <a:spcBef>
                <a:spcPts val="0"/>
              </a:spcBef>
              <a:spcAft>
                <a:spcPts val="0"/>
              </a:spcAft>
              <a:buNone/>
            </a:pPr>
            <a:r>
              <a:rPr b="1" lang="en-US" sz="1800" u="sng">
                <a:solidFill>
                  <a:schemeClr val="dk1"/>
                </a:solidFill>
                <a:latin typeface="Twentieth Century"/>
                <a:ea typeface="Twentieth Century"/>
                <a:cs typeface="Twentieth Century"/>
                <a:sym typeface="Twentieth Century"/>
              </a:rPr>
              <a:t>because of</a:t>
            </a:r>
            <a:r>
              <a:rPr lang="en-US" sz="1800">
                <a:solidFill>
                  <a:schemeClr val="dk1"/>
                </a:solidFill>
                <a:latin typeface="Twentieth Century"/>
                <a:ea typeface="Twentieth Century"/>
                <a:cs typeface="Twentieth Century"/>
                <a:sym typeface="Twentieth Century"/>
              </a:rPr>
              <a:t> Adam</a:t>
            </a:r>
            <a:endParaRPr/>
          </a:p>
        </p:txBody>
      </p:sp>
      <p:sp>
        <p:nvSpPr>
          <p:cNvPr id="760" name="Google Shape;760;p67"/>
          <p:cNvSpPr/>
          <p:nvPr/>
        </p:nvSpPr>
        <p:spPr>
          <a:xfrm>
            <a:off x="1524000" y="5334000"/>
            <a:ext cx="5689600" cy="914400"/>
          </a:xfrm>
          <a:prstGeom prst="rect">
            <a:avLst/>
          </a:prstGeom>
          <a:solidFill>
            <a:schemeClr val="accent2">
              <a:alpha val="62745"/>
            </a:schemeClr>
          </a:solidFill>
          <a:ln cap="flat" cmpd="sng" w="9525">
            <a:solidFill>
              <a:schemeClr val="dk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rPr lang="en-US" sz="1800">
                <a:solidFill>
                  <a:schemeClr val="dk1"/>
                </a:solidFill>
                <a:latin typeface="Twentieth Century"/>
                <a:ea typeface="Twentieth Century"/>
                <a:cs typeface="Twentieth Century"/>
                <a:sym typeface="Twentieth Century"/>
              </a:rPr>
              <a:t>Adam sinned and died</a:t>
            </a:r>
            <a:endParaRPr/>
          </a:p>
          <a:p>
            <a:pPr indent="0" lvl="0" marL="0" marR="0" rtl="0" algn="ctr">
              <a:spcBef>
                <a:spcPts val="0"/>
              </a:spcBef>
              <a:spcAft>
                <a:spcPts val="0"/>
              </a:spcAft>
              <a:buNone/>
            </a:pPr>
            <a:r>
              <a:rPr lang="en-US" sz="1800">
                <a:solidFill>
                  <a:schemeClr val="dk1"/>
                </a:solidFill>
                <a:latin typeface="Twentieth Century"/>
                <a:ea typeface="Twentieth Century"/>
                <a:cs typeface="Twentieth Century"/>
                <a:sym typeface="Twentieth Century"/>
              </a:rPr>
              <a:t>All people sinned and died</a:t>
            </a:r>
            <a:endParaRPr/>
          </a:p>
          <a:p>
            <a:pPr indent="0" lvl="0" marL="0" marR="0" rtl="0" algn="ctr">
              <a:spcBef>
                <a:spcPts val="0"/>
              </a:spcBef>
              <a:spcAft>
                <a:spcPts val="0"/>
              </a:spcAft>
              <a:buNone/>
            </a:pPr>
            <a:r>
              <a:rPr b="1" lang="en-US" sz="1800" u="sng">
                <a:solidFill>
                  <a:schemeClr val="dk1"/>
                </a:solidFill>
                <a:latin typeface="Twentieth Century"/>
                <a:ea typeface="Twentieth Century"/>
                <a:cs typeface="Twentieth Century"/>
                <a:sym typeface="Twentieth Century"/>
              </a:rPr>
              <a:t>“in”</a:t>
            </a:r>
            <a:r>
              <a:rPr lang="en-US" sz="1800">
                <a:solidFill>
                  <a:schemeClr val="dk1"/>
                </a:solidFill>
                <a:latin typeface="Twentieth Century"/>
                <a:ea typeface="Twentieth Century"/>
                <a:cs typeface="Twentieth Century"/>
                <a:sym typeface="Twentieth Century"/>
              </a:rPr>
              <a:t> Adam</a:t>
            </a:r>
            <a:endParaRPr/>
          </a:p>
        </p:txBody>
      </p:sp>
      <p:cxnSp>
        <p:nvCxnSpPr>
          <p:cNvPr id="761" name="Google Shape;761;p67"/>
          <p:cNvCxnSpPr/>
          <p:nvPr/>
        </p:nvCxnSpPr>
        <p:spPr>
          <a:xfrm>
            <a:off x="2456793" y="4122026"/>
            <a:ext cx="914400" cy="0"/>
          </a:xfrm>
          <a:prstGeom prst="straightConnector1">
            <a:avLst/>
          </a:prstGeom>
          <a:noFill/>
          <a:ln cap="flat" cmpd="sng" w="9525">
            <a:solidFill>
              <a:schemeClr val="dk1"/>
            </a:solidFill>
            <a:prstDash val="solid"/>
            <a:round/>
            <a:headEnd len="med" w="med" type="none"/>
            <a:tailEnd len="med" w="med" type="triangle"/>
          </a:ln>
        </p:spPr>
      </p:cxnSp>
      <p:cxnSp>
        <p:nvCxnSpPr>
          <p:cNvPr id="762" name="Google Shape;762;p67"/>
          <p:cNvCxnSpPr/>
          <p:nvPr/>
        </p:nvCxnSpPr>
        <p:spPr>
          <a:xfrm>
            <a:off x="5461000" y="4095750"/>
            <a:ext cx="711200" cy="0"/>
          </a:xfrm>
          <a:prstGeom prst="straightConnector1">
            <a:avLst/>
          </a:prstGeom>
          <a:noFill/>
          <a:ln cap="flat" cmpd="sng" w="9525">
            <a:solidFill>
              <a:schemeClr val="dk1"/>
            </a:solidFill>
            <a:prstDash val="solid"/>
            <a:round/>
            <a:headEnd len="med" w="med" type="none"/>
            <a:tailEnd len="med" w="med" type="triangle"/>
          </a:ln>
        </p:spPr>
      </p:cxnSp>
      <p:sp>
        <p:nvSpPr>
          <p:cNvPr id="763" name="Google Shape;763;p67"/>
          <p:cNvSpPr txBox="1"/>
          <p:nvPr>
            <p:ph idx="11" type="ftr"/>
          </p:nvPr>
        </p:nvSpPr>
        <p:spPr>
          <a:xfrm>
            <a:off x="609600" y="6248206"/>
            <a:ext cx="5421083" cy="365125"/>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r>
              <a:rPr lang="en-US"/>
              <a:t>© Douglas Moo</a:t>
            </a:r>
            <a:endParaRPr/>
          </a:p>
        </p:txBody>
      </p:sp>
    </p:spTree>
  </p:cSld>
  <p:clrMapOvr>
    <a:masterClrMapping/>
  </p:clrMapOvr>
</p:sld>
</file>

<file path=ppt/slides/slide6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67" name="Shape 767"/>
        <p:cNvGrpSpPr/>
        <p:nvPr/>
      </p:nvGrpSpPr>
      <p:grpSpPr>
        <a:xfrm>
          <a:off x="0" y="0"/>
          <a:ext cx="0" cy="0"/>
          <a:chOff x="0" y="0"/>
          <a:chExt cx="0" cy="0"/>
        </a:xfrm>
      </p:grpSpPr>
      <p:sp>
        <p:nvSpPr>
          <p:cNvPr id="768" name="Google Shape;768;p68"/>
          <p:cNvSpPr txBox="1"/>
          <p:nvPr>
            <p:ph type="title"/>
          </p:nvPr>
        </p:nvSpPr>
        <p:spPr>
          <a:xfrm>
            <a:off x="612648" y="228600"/>
            <a:ext cx="8153400" cy="990600"/>
          </a:xfrm>
          <a:prstGeom prst="rect">
            <a:avLst/>
          </a:prstGeom>
          <a:noFill/>
          <a:ln>
            <a:noFill/>
          </a:ln>
        </p:spPr>
        <p:txBody>
          <a:bodyPr anchorCtr="0" anchor="ctr" bIns="45700" lIns="91425" spcFirstLastPara="1" rIns="91425" wrap="square" tIns="45700">
            <a:noAutofit/>
          </a:bodyPr>
          <a:lstStyle/>
          <a:p>
            <a:pPr indent="0" lvl="0" marL="0" rtl="0" algn="l">
              <a:spcBef>
                <a:spcPts val="0"/>
              </a:spcBef>
              <a:spcAft>
                <a:spcPts val="0"/>
              </a:spcAft>
              <a:buClr>
                <a:schemeClr val="dk2"/>
              </a:buClr>
              <a:buSzPts val="3800"/>
              <a:buFont typeface="Twentieth Century"/>
              <a:buNone/>
            </a:pPr>
            <a:r>
              <a:rPr lang="en-US" sz="3800"/>
              <a:t>Adam, Sin, and Death – Romans 5:18, 19</a:t>
            </a:r>
            <a:endParaRPr sz="3800"/>
          </a:p>
        </p:txBody>
      </p:sp>
      <p:sp>
        <p:nvSpPr>
          <p:cNvPr id="769" name="Google Shape;769;p68"/>
          <p:cNvSpPr txBox="1"/>
          <p:nvPr/>
        </p:nvSpPr>
        <p:spPr>
          <a:xfrm>
            <a:off x="609600" y="2590800"/>
            <a:ext cx="8153400" cy="584776"/>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lang="en-US" sz="3200">
                <a:solidFill>
                  <a:schemeClr val="dk2"/>
                </a:solidFill>
                <a:latin typeface="Twentieth Century"/>
                <a:ea typeface="Twentieth Century"/>
                <a:cs typeface="Twentieth Century"/>
                <a:sym typeface="Twentieth Century"/>
              </a:rPr>
              <a:t>“One trespass” / “Disobedience of the one man”</a:t>
            </a:r>
            <a:endParaRPr sz="3200">
              <a:solidFill>
                <a:schemeClr val="dk2"/>
              </a:solidFill>
              <a:latin typeface="Twentieth Century"/>
              <a:ea typeface="Twentieth Century"/>
              <a:cs typeface="Twentieth Century"/>
              <a:sym typeface="Twentieth Century"/>
            </a:endParaRPr>
          </a:p>
        </p:txBody>
      </p:sp>
      <p:sp>
        <p:nvSpPr>
          <p:cNvPr id="770" name="Google Shape;770;p68"/>
          <p:cNvSpPr txBox="1"/>
          <p:nvPr/>
        </p:nvSpPr>
        <p:spPr>
          <a:xfrm>
            <a:off x="685800" y="4724400"/>
            <a:ext cx="7772400" cy="584776"/>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lang="en-US" sz="3200">
                <a:solidFill>
                  <a:srgbClr val="775F55"/>
                </a:solidFill>
                <a:latin typeface="Twentieth Century"/>
                <a:ea typeface="Twentieth Century"/>
                <a:cs typeface="Twentieth Century"/>
                <a:sym typeface="Twentieth Century"/>
              </a:rPr>
              <a:t>“</a:t>
            </a:r>
            <a:r>
              <a:rPr lang="en-US" sz="3200">
                <a:solidFill>
                  <a:srgbClr val="548BB7"/>
                </a:solidFill>
                <a:latin typeface="Twentieth Century"/>
                <a:ea typeface="Twentieth Century"/>
                <a:cs typeface="Twentieth Century"/>
                <a:sym typeface="Twentieth Century"/>
              </a:rPr>
              <a:t>Condemnation</a:t>
            </a:r>
            <a:r>
              <a:rPr lang="en-US" sz="3200">
                <a:solidFill>
                  <a:srgbClr val="775F55"/>
                </a:solidFill>
                <a:latin typeface="Twentieth Century"/>
                <a:ea typeface="Twentieth Century"/>
                <a:cs typeface="Twentieth Century"/>
                <a:sym typeface="Twentieth Century"/>
              </a:rPr>
              <a:t>” for all / many </a:t>
            </a:r>
            <a:r>
              <a:rPr lang="en-US" sz="3200">
                <a:solidFill>
                  <a:srgbClr val="558BB8"/>
                </a:solidFill>
                <a:latin typeface="Twentieth Century"/>
                <a:ea typeface="Twentieth Century"/>
                <a:cs typeface="Twentieth Century"/>
                <a:sym typeface="Twentieth Century"/>
              </a:rPr>
              <a:t>made sinners</a:t>
            </a:r>
            <a:endParaRPr sz="3200">
              <a:solidFill>
                <a:srgbClr val="558BB8"/>
              </a:solidFill>
              <a:latin typeface="Twentieth Century"/>
              <a:ea typeface="Twentieth Century"/>
              <a:cs typeface="Twentieth Century"/>
              <a:sym typeface="Twentieth Century"/>
            </a:endParaRPr>
          </a:p>
        </p:txBody>
      </p:sp>
      <p:cxnSp>
        <p:nvCxnSpPr>
          <p:cNvPr id="771" name="Google Shape;771;p68"/>
          <p:cNvCxnSpPr/>
          <p:nvPr/>
        </p:nvCxnSpPr>
        <p:spPr>
          <a:xfrm>
            <a:off x="4572000" y="3200400"/>
            <a:ext cx="0" cy="1371600"/>
          </a:xfrm>
          <a:prstGeom prst="straightConnector1">
            <a:avLst/>
          </a:prstGeom>
          <a:noFill/>
          <a:ln cap="flat" cmpd="sng" w="57150">
            <a:solidFill>
              <a:schemeClr val="accent1"/>
            </a:solidFill>
            <a:prstDash val="solid"/>
            <a:round/>
            <a:headEnd len="sm" w="sm" type="none"/>
            <a:tailEnd len="med" w="med" type="triangle"/>
          </a:ln>
          <a:effectLst>
            <a:outerShdw blurRad="38100" rotWithShape="0" dir="5400000" dist="30000">
              <a:srgbClr val="000000">
                <a:alpha val="44705"/>
              </a:srgbClr>
            </a:outerShdw>
          </a:effectLst>
        </p:spPr>
      </p:cxnSp>
      <p:sp>
        <p:nvSpPr>
          <p:cNvPr id="772" name="Google Shape;772;p68"/>
          <p:cNvSpPr txBox="1"/>
          <p:nvPr>
            <p:ph idx="11" type="ftr"/>
          </p:nvPr>
        </p:nvSpPr>
        <p:spPr>
          <a:xfrm>
            <a:off x="609600" y="6248206"/>
            <a:ext cx="5421083" cy="365125"/>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r>
              <a:rPr lang="en-US"/>
              <a:t>© Douglas Moo</a:t>
            </a:r>
            <a:endParaRPr/>
          </a:p>
        </p:txBody>
      </p:sp>
    </p:spTree>
  </p:cSld>
  <p:clrMapOvr>
    <a:masterClrMapping/>
  </p:clrMapOvr>
</p:sld>
</file>

<file path=ppt/slides/slide6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76" name="Shape 776"/>
        <p:cNvGrpSpPr/>
        <p:nvPr/>
      </p:nvGrpSpPr>
      <p:grpSpPr>
        <a:xfrm>
          <a:off x="0" y="0"/>
          <a:ext cx="0" cy="0"/>
          <a:chOff x="0" y="0"/>
          <a:chExt cx="0" cy="0"/>
        </a:xfrm>
      </p:grpSpPr>
      <p:sp>
        <p:nvSpPr>
          <p:cNvPr id="777" name="Google Shape;777;p69"/>
          <p:cNvSpPr txBox="1"/>
          <p:nvPr>
            <p:ph type="title"/>
          </p:nvPr>
        </p:nvSpPr>
        <p:spPr>
          <a:xfrm>
            <a:off x="612648" y="228600"/>
            <a:ext cx="8153400" cy="990600"/>
          </a:xfrm>
          <a:prstGeom prst="rect">
            <a:avLst/>
          </a:prstGeom>
          <a:noFill/>
          <a:ln>
            <a:noFill/>
          </a:ln>
        </p:spPr>
        <p:txBody>
          <a:bodyPr anchorCtr="0" anchor="ctr" bIns="45700" lIns="91425" spcFirstLastPara="1" rIns="91425" wrap="square" tIns="45700">
            <a:normAutofit/>
          </a:bodyPr>
          <a:lstStyle/>
          <a:p>
            <a:pPr indent="0" lvl="0" marL="0" rtl="0" algn="l">
              <a:spcBef>
                <a:spcPts val="0"/>
              </a:spcBef>
              <a:spcAft>
                <a:spcPts val="0"/>
              </a:spcAft>
              <a:buClr>
                <a:schemeClr val="dk2"/>
              </a:buClr>
              <a:buSzPts val="4400"/>
              <a:buFont typeface="Twentieth Century"/>
              <a:buNone/>
            </a:pPr>
            <a:r>
              <a:rPr lang="en-US"/>
              <a:t>The Basic Logic of Romans 6:1-11</a:t>
            </a:r>
            <a:endParaRPr/>
          </a:p>
        </p:txBody>
      </p:sp>
      <p:sp>
        <p:nvSpPr>
          <p:cNvPr id="778" name="Google Shape;778;p69"/>
          <p:cNvSpPr txBox="1"/>
          <p:nvPr/>
        </p:nvSpPr>
        <p:spPr>
          <a:xfrm>
            <a:off x="381000" y="1981200"/>
            <a:ext cx="8610600" cy="3367075"/>
          </a:xfrm>
          <a:prstGeom prst="rect">
            <a:avLst/>
          </a:prstGeom>
          <a:noFill/>
          <a:ln>
            <a:noFill/>
          </a:ln>
        </p:spPr>
        <p:txBody>
          <a:bodyPr anchorCtr="0" anchor="t" bIns="45700" lIns="91425" spcFirstLastPara="1" rIns="91425" wrap="square" tIns="45700">
            <a:spAutoFit/>
          </a:bodyPr>
          <a:lstStyle/>
          <a:p>
            <a:pPr indent="-457200" lvl="0" marL="457200" marR="0" rtl="0" algn="l">
              <a:spcBef>
                <a:spcPts val="0"/>
              </a:spcBef>
              <a:spcAft>
                <a:spcPts val="0"/>
              </a:spcAft>
              <a:buClr>
                <a:srgbClr val="775F55"/>
              </a:buClr>
              <a:buSzPts val="2800"/>
              <a:buFont typeface="Arial"/>
              <a:buChar char="•"/>
            </a:pPr>
            <a:r>
              <a:rPr lang="en-US" sz="2800">
                <a:solidFill>
                  <a:srgbClr val="775F55"/>
                </a:solidFill>
                <a:latin typeface="Twentieth Century"/>
                <a:ea typeface="Twentieth Century"/>
                <a:cs typeface="Twentieth Century"/>
                <a:sym typeface="Twentieth Century"/>
              </a:rPr>
              <a:t>Christ died to sin and rose to a new life (v. 10).</a:t>
            </a:r>
            <a:endParaRPr/>
          </a:p>
          <a:p>
            <a:pPr indent="0" lvl="0" marL="0" marR="0" rtl="0" algn="l">
              <a:spcBef>
                <a:spcPts val="0"/>
              </a:spcBef>
              <a:spcAft>
                <a:spcPts val="0"/>
              </a:spcAft>
              <a:buNone/>
            </a:pPr>
            <a:r>
              <a:t/>
            </a:r>
            <a:endParaRPr sz="2800">
              <a:solidFill>
                <a:srgbClr val="775F55"/>
              </a:solidFill>
              <a:latin typeface="Twentieth Century"/>
              <a:ea typeface="Twentieth Century"/>
              <a:cs typeface="Twentieth Century"/>
              <a:sym typeface="Twentieth Century"/>
            </a:endParaRPr>
          </a:p>
          <a:p>
            <a:pPr indent="-457200" lvl="0" marL="457200" marR="0" rtl="0" algn="l">
              <a:spcBef>
                <a:spcPts val="0"/>
              </a:spcBef>
              <a:spcAft>
                <a:spcPts val="0"/>
              </a:spcAft>
              <a:buClr>
                <a:srgbClr val="775F55"/>
              </a:buClr>
              <a:buSzPts val="2800"/>
              <a:buFont typeface="Arial"/>
              <a:buChar char="•"/>
            </a:pPr>
            <a:r>
              <a:rPr lang="en-US" sz="2800">
                <a:solidFill>
                  <a:srgbClr val="775F55"/>
                </a:solidFill>
                <a:latin typeface="Twentieth Century"/>
                <a:ea typeface="Twentieth Century"/>
                <a:cs typeface="Twentieth Century"/>
                <a:sym typeface="Twentieth Century"/>
              </a:rPr>
              <a:t>Christians have died </a:t>
            </a:r>
            <a:r>
              <a:rPr lang="en-US" sz="2800">
                <a:solidFill>
                  <a:srgbClr val="558BB8"/>
                </a:solidFill>
                <a:latin typeface="Twentieth Century"/>
                <a:ea typeface="Twentieth Century"/>
                <a:cs typeface="Twentieth Century"/>
                <a:sym typeface="Twentieth Century"/>
              </a:rPr>
              <a:t>with Christ </a:t>
            </a:r>
            <a:r>
              <a:rPr lang="en-US" sz="2800">
                <a:solidFill>
                  <a:srgbClr val="775F55"/>
                </a:solidFill>
                <a:latin typeface="Twentieth Century"/>
                <a:ea typeface="Twentieth Century"/>
                <a:cs typeface="Twentieth Century"/>
                <a:sym typeface="Twentieth Century"/>
              </a:rPr>
              <a:t>and will be raised </a:t>
            </a:r>
            <a:r>
              <a:rPr lang="en-US" sz="2800">
                <a:solidFill>
                  <a:srgbClr val="558BB8"/>
                </a:solidFill>
                <a:latin typeface="Twentieth Century"/>
                <a:ea typeface="Twentieth Century"/>
                <a:cs typeface="Twentieth Century"/>
                <a:sym typeface="Twentieth Century"/>
              </a:rPr>
              <a:t>with Christ</a:t>
            </a:r>
            <a:r>
              <a:rPr lang="en-US" sz="2800">
                <a:solidFill>
                  <a:srgbClr val="775F55"/>
                </a:solidFill>
                <a:latin typeface="Twentieth Century"/>
                <a:ea typeface="Twentieth Century"/>
                <a:cs typeface="Twentieth Century"/>
                <a:sym typeface="Twentieth Century"/>
              </a:rPr>
              <a:t> (vv. 3-5).</a:t>
            </a:r>
            <a:endParaRPr/>
          </a:p>
          <a:p>
            <a:pPr indent="0" lvl="0" marL="0" marR="0" rtl="0" algn="l">
              <a:spcBef>
                <a:spcPts val="0"/>
              </a:spcBef>
              <a:spcAft>
                <a:spcPts val="0"/>
              </a:spcAft>
              <a:buNone/>
            </a:pPr>
            <a:r>
              <a:t/>
            </a:r>
            <a:endParaRPr sz="2800">
              <a:solidFill>
                <a:srgbClr val="775F55"/>
              </a:solidFill>
              <a:latin typeface="Twentieth Century"/>
              <a:ea typeface="Twentieth Century"/>
              <a:cs typeface="Twentieth Century"/>
              <a:sym typeface="Twentieth Century"/>
            </a:endParaRPr>
          </a:p>
          <a:p>
            <a:pPr indent="-457200" lvl="0" marL="457200" marR="0" rtl="0" algn="l">
              <a:lnSpc>
                <a:spcPct val="50000"/>
              </a:lnSpc>
              <a:spcBef>
                <a:spcPts val="0"/>
              </a:spcBef>
              <a:spcAft>
                <a:spcPts val="0"/>
              </a:spcAft>
              <a:buClr>
                <a:schemeClr val="dk2"/>
              </a:buClr>
              <a:buSzPts val="2800"/>
              <a:buFont typeface="Arial"/>
              <a:buChar char="•"/>
            </a:pPr>
            <a:r>
              <a:rPr lang="en-US" sz="2800">
                <a:solidFill>
                  <a:schemeClr val="accent2"/>
                </a:solidFill>
                <a:latin typeface="Twentieth Century"/>
                <a:ea typeface="Twentieth Century"/>
                <a:cs typeface="Twentieth Century"/>
                <a:sym typeface="Twentieth Century"/>
              </a:rPr>
              <a:t>Therefore</a:t>
            </a:r>
            <a:r>
              <a:rPr lang="en-US" sz="2800">
                <a:solidFill>
                  <a:srgbClr val="775F55"/>
                </a:solidFill>
                <a:latin typeface="Twentieth Century"/>
                <a:ea typeface="Twentieth Century"/>
                <a:cs typeface="Twentieth Century"/>
                <a:sym typeface="Twentieth Century"/>
              </a:rPr>
              <a:t>:</a:t>
            </a:r>
            <a:endParaRPr/>
          </a:p>
          <a:p>
            <a:pPr indent="0" lvl="1" marL="457200" marR="0" rtl="0" algn="l">
              <a:spcBef>
                <a:spcPts val="0"/>
              </a:spcBef>
              <a:spcAft>
                <a:spcPts val="0"/>
              </a:spcAft>
              <a:buNone/>
            </a:pPr>
            <a:r>
              <a:rPr b="0" i="0" lang="en-US" sz="2800" u="none" cap="none" strike="noStrike">
                <a:solidFill>
                  <a:srgbClr val="775F55"/>
                </a:solidFill>
                <a:latin typeface="Twentieth Century"/>
                <a:ea typeface="Twentieth Century"/>
                <a:cs typeface="Twentieth Century"/>
                <a:sym typeface="Twentieth Century"/>
              </a:rPr>
              <a:t>Christians have died to sin and will be raised to a new life, a life that has begun already (vv. 2, 8, 11). </a:t>
            </a:r>
            <a:endParaRPr b="0" i="0" sz="2800" u="none" cap="none" strike="noStrike">
              <a:solidFill>
                <a:srgbClr val="775F55"/>
              </a:solidFill>
              <a:latin typeface="Twentieth Century"/>
              <a:ea typeface="Twentieth Century"/>
              <a:cs typeface="Twentieth Century"/>
              <a:sym typeface="Twentieth Century"/>
            </a:endParaRPr>
          </a:p>
        </p:txBody>
      </p:sp>
      <p:sp>
        <p:nvSpPr>
          <p:cNvPr id="779" name="Google Shape;779;p69"/>
          <p:cNvSpPr txBox="1"/>
          <p:nvPr>
            <p:ph idx="11" type="ftr"/>
          </p:nvPr>
        </p:nvSpPr>
        <p:spPr>
          <a:xfrm>
            <a:off x="609600" y="6248206"/>
            <a:ext cx="5421083" cy="365125"/>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r>
              <a:rPr lang="en-US"/>
              <a:t>© Douglas Moo</a:t>
            </a:r>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6" name="Shape 196"/>
        <p:cNvGrpSpPr/>
        <p:nvPr/>
      </p:nvGrpSpPr>
      <p:grpSpPr>
        <a:xfrm>
          <a:off x="0" y="0"/>
          <a:ext cx="0" cy="0"/>
          <a:chOff x="0" y="0"/>
          <a:chExt cx="0" cy="0"/>
        </a:xfrm>
      </p:grpSpPr>
      <p:sp>
        <p:nvSpPr>
          <p:cNvPr id="197" name="Google Shape;197;p7"/>
          <p:cNvSpPr txBox="1"/>
          <p:nvPr>
            <p:ph type="title"/>
          </p:nvPr>
        </p:nvSpPr>
        <p:spPr>
          <a:xfrm>
            <a:off x="612648" y="228600"/>
            <a:ext cx="8153400" cy="990600"/>
          </a:xfrm>
          <a:prstGeom prst="rect">
            <a:avLst/>
          </a:prstGeom>
          <a:noFill/>
          <a:ln>
            <a:noFill/>
          </a:ln>
        </p:spPr>
        <p:txBody>
          <a:bodyPr anchorCtr="0" anchor="ctr" bIns="45700" lIns="91425" spcFirstLastPara="1" rIns="91425" wrap="square" tIns="45700">
            <a:normAutofit/>
          </a:bodyPr>
          <a:lstStyle/>
          <a:p>
            <a:pPr indent="0" lvl="0" marL="0" rtl="0" algn="l">
              <a:spcBef>
                <a:spcPts val="0"/>
              </a:spcBef>
              <a:spcAft>
                <a:spcPts val="0"/>
              </a:spcAft>
              <a:buClr>
                <a:schemeClr val="dk2"/>
              </a:buClr>
              <a:buSzPts val="4400"/>
              <a:buFont typeface="Twentieth Century"/>
              <a:buNone/>
            </a:pPr>
            <a:r>
              <a:rPr lang="en-US"/>
              <a:t>Romans: The “Vertical” Emphasis</a:t>
            </a:r>
            <a:endParaRPr/>
          </a:p>
        </p:txBody>
      </p:sp>
      <p:sp>
        <p:nvSpPr>
          <p:cNvPr id="198" name="Google Shape;198;p7"/>
          <p:cNvSpPr txBox="1"/>
          <p:nvPr/>
        </p:nvSpPr>
        <p:spPr>
          <a:xfrm>
            <a:off x="2877751" y="4495800"/>
            <a:ext cx="3477835" cy="584776"/>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US" sz="3200">
                <a:solidFill>
                  <a:schemeClr val="dk2"/>
                </a:solidFill>
                <a:latin typeface="Twentieth Century"/>
                <a:ea typeface="Twentieth Century"/>
                <a:cs typeface="Twentieth Century"/>
                <a:sym typeface="Twentieth Century"/>
              </a:rPr>
              <a:t>Justification by Faith</a:t>
            </a:r>
            <a:endParaRPr sz="3200">
              <a:solidFill>
                <a:schemeClr val="dk2"/>
              </a:solidFill>
              <a:latin typeface="Twentieth Century"/>
              <a:ea typeface="Twentieth Century"/>
              <a:cs typeface="Twentieth Century"/>
              <a:sym typeface="Twentieth Century"/>
            </a:endParaRPr>
          </a:p>
        </p:txBody>
      </p:sp>
      <p:sp>
        <p:nvSpPr>
          <p:cNvPr id="199" name="Google Shape;199;p7"/>
          <p:cNvSpPr txBox="1"/>
          <p:nvPr/>
        </p:nvSpPr>
        <p:spPr>
          <a:xfrm>
            <a:off x="3393232" y="5080576"/>
            <a:ext cx="2357536" cy="584776"/>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US" sz="3200">
                <a:solidFill>
                  <a:schemeClr val="dk2"/>
                </a:solidFill>
                <a:latin typeface="Twentieth Century"/>
                <a:ea typeface="Twentieth Century"/>
                <a:cs typeface="Twentieth Century"/>
                <a:sym typeface="Twentieth Century"/>
              </a:rPr>
              <a:t>Chapters 1-4</a:t>
            </a:r>
            <a:endParaRPr sz="3200">
              <a:solidFill>
                <a:schemeClr val="dk2"/>
              </a:solidFill>
              <a:latin typeface="Twentieth Century"/>
              <a:ea typeface="Twentieth Century"/>
              <a:cs typeface="Twentieth Century"/>
              <a:sym typeface="Twentieth Century"/>
            </a:endParaRPr>
          </a:p>
        </p:txBody>
      </p:sp>
      <p:sp>
        <p:nvSpPr>
          <p:cNvPr id="200" name="Google Shape;200;p7"/>
          <p:cNvSpPr/>
          <p:nvPr/>
        </p:nvSpPr>
        <p:spPr>
          <a:xfrm>
            <a:off x="2590800" y="1905000"/>
            <a:ext cx="3962400" cy="838200"/>
          </a:xfrm>
          <a:prstGeom prst="rect">
            <a:avLst/>
          </a:prstGeom>
          <a:solidFill>
            <a:schemeClr val="accent1"/>
          </a:solidFill>
          <a:ln cap="flat" cmpd="sng" w="10000">
            <a:solidFill>
              <a:schemeClr val="accent1"/>
            </a:solidFill>
            <a:prstDash val="solid"/>
            <a:round/>
            <a:headEnd len="sm" w="sm" type="none"/>
            <a:tailEnd len="sm" w="sm" type="none"/>
          </a:ln>
          <a:effectLst>
            <a:outerShdw blurRad="38100" rotWithShape="0" dir="5400000" dist="30000">
              <a:srgbClr val="000000">
                <a:alpha val="44705"/>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rPr lang="en-US" sz="4800">
                <a:solidFill>
                  <a:schemeClr val="lt1"/>
                </a:solidFill>
                <a:latin typeface="Twentieth Century"/>
                <a:ea typeface="Twentieth Century"/>
                <a:cs typeface="Twentieth Century"/>
                <a:sym typeface="Twentieth Century"/>
              </a:rPr>
              <a:t>God</a:t>
            </a:r>
            <a:endParaRPr sz="4800">
              <a:solidFill>
                <a:schemeClr val="lt1"/>
              </a:solidFill>
              <a:latin typeface="Twentieth Century"/>
              <a:ea typeface="Twentieth Century"/>
              <a:cs typeface="Twentieth Century"/>
              <a:sym typeface="Twentieth Century"/>
            </a:endParaRPr>
          </a:p>
        </p:txBody>
      </p:sp>
      <p:sp>
        <p:nvSpPr>
          <p:cNvPr id="201" name="Google Shape;201;p7"/>
          <p:cNvSpPr/>
          <p:nvPr/>
        </p:nvSpPr>
        <p:spPr>
          <a:xfrm>
            <a:off x="2635469" y="3429000"/>
            <a:ext cx="3962400" cy="838200"/>
          </a:xfrm>
          <a:prstGeom prst="rect">
            <a:avLst/>
          </a:prstGeom>
          <a:solidFill>
            <a:schemeClr val="accent1"/>
          </a:solidFill>
          <a:ln cap="flat" cmpd="sng" w="10000">
            <a:solidFill>
              <a:schemeClr val="accent1"/>
            </a:solidFill>
            <a:prstDash val="solid"/>
            <a:round/>
            <a:headEnd len="sm" w="sm" type="none"/>
            <a:tailEnd len="sm" w="sm" type="none"/>
          </a:ln>
          <a:effectLst>
            <a:outerShdw blurRad="38100" rotWithShape="0" dir="5400000" dist="30000">
              <a:srgbClr val="000000">
                <a:alpha val="44705"/>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rPr lang="en-US" sz="4000">
                <a:solidFill>
                  <a:schemeClr val="lt1"/>
                </a:solidFill>
                <a:latin typeface="Twentieth Century"/>
                <a:ea typeface="Twentieth Century"/>
                <a:cs typeface="Twentieth Century"/>
                <a:sym typeface="Twentieth Century"/>
              </a:rPr>
              <a:t>The Human Being</a:t>
            </a:r>
            <a:endParaRPr sz="4000">
              <a:solidFill>
                <a:schemeClr val="lt1"/>
              </a:solidFill>
              <a:latin typeface="Twentieth Century"/>
              <a:ea typeface="Twentieth Century"/>
              <a:cs typeface="Twentieth Century"/>
              <a:sym typeface="Twentieth Century"/>
            </a:endParaRPr>
          </a:p>
        </p:txBody>
      </p:sp>
      <p:cxnSp>
        <p:nvCxnSpPr>
          <p:cNvPr id="202" name="Google Shape;202;p7"/>
          <p:cNvCxnSpPr/>
          <p:nvPr/>
        </p:nvCxnSpPr>
        <p:spPr>
          <a:xfrm>
            <a:off x="4616669" y="2743200"/>
            <a:ext cx="0" cy="685800"/>
          </a:xfrm>
          <a:prstGeom prst="straightConnector1">
            <a:avLst/>
          </a:prstGeom>
          <a:noFill/>
          <a:ln cap="flat" cmpd="sng" w="57150">
            <a:solidFill>
              <a:schemeClr val="dk2"/>
            </a:solidFill>
            <a:prstDash val="solid"/>
            <a:round/>
            <a:headEnd len="med" w="med" type="triangle"/>
            <a:tailEnd len="med" w="med" type="triangle"/>
          </a:ln>
          <a:effectLst>
            <a:outerShdw blurRad="38100" rotWithShape="0" dir="5400000" dist="30000">
              <a:srgbClr val="000000">
                <a:alpha val="44705"/>
              </a:srgbClr>
            </a:outerShdw>
          </a:effectLst>
        </p:spPr>
      </p:cxnSp>
      <p:sp>
        <p:nvSpPr>
          <p:cNvPr id="203" name="Google Shape;203;p7"/>
          <p:cNvSpPr txBox="1"/>
          <p:nvPr>
            <p:ph idx="11" type="ftr"/>
          </p:nvPr>
        </p:nvSpPr>
        <p:spPr>
          <a:xfrm>
            <a:off x="609600" y="6248206"/>
            <a:ext cx="5421083" cy="365125"/>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r>
              <a:rPr lang="en-US"/>
              <a:t>© Douglas Moo</a:t>
            </a:r>
            <a:endParaRPr/>
          </a:p>
        </p:txBody>
      </p:sp>
    </p:spTree>
  </p:cSld>
  <p:clrMapOvr>
    <a:masterClrMapping/>
  </p:clrMapOvr>
</p:sld>
</file>

<file path=ppt/slides/slide7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83" name="Shape 783"/>
        <p:cNvGrpSpPr/>
        <p:nvPr/>
      </p:nvGrpSpPr>
      <p:grpSpPr>
        <a:xfrm>
          <a:off x="0" y="0"/>
          <a:ext cx="0" cy="0"/>
          <a:chOff x="0" y="0"/>
          <a:chExt cx="0" cy="0"/>
        </a:xfrm>
      </p:grpSpPr>
      <p:sp>
        <p:nvSpPr>
          <p:cNvPr id="784" name="Google Shape;784;p70"/>
          <p:cNvSpPr txBox="1"/>
          <p:nvPr>
            <p:ph type="title"/>
          </p:nvPr>
        </p:nvSpPr>
        <p:spPr>
          <a:xfrm>
            <a:off x="612648" y="228600"/>
            <a:ext cx="8153400" cy="990600"/>
          </a:xfrm>
          <a:prstGeom prst="rect">
            <a:avLst/>
          </a:prstGeom>
          <a:noFill/>
          <a:ln>
            <a:noFill/>
          </a:ln>
        </p:spPr>
        <p:txBody>
          <a:bodyPr anchorCtr="0" anchor="ctr" bIns="45700" lIns="91425" spcFirstLastPara="1" rIns="91425" wrap="square" tIns="45700">
            <a:normAutofit/>
          </a:bodyPr>
          <a:lstStyle/>
          <a:p>
            <a:pPr indent="0" lvl="0" marL="0" rtl="0" algn="l">
              <a:spcBef>
                <a:spcPts val="0"/>
              </a:spcBef>
              <a:spcAft>
                <a:spcPts val="0"/>
              </a:spcAft>
              <a:buClr>
                <a:schemeClr val="dk2"/>
              </a:buClr>
              <a:buSzPts val="4400"/>
              <a:buFont typeface="Twentieth Century"/>
              <a:buNone/>
            </a:pPr>
            <a:r>
              <a:rPr lang="en-US"/>
              <a:t>Romans 6:3-4 and Baptism</a:t>
            </a:r>
            <a:endParaRPr/>
          </a:p>
        </p:txBody>
      </p:sp>
      <p:sp>
        <p:nvSpPr>
          <p:cNvPr id="785" name="Google Shape;785;p70"/>
          <p:cNvSpPr txBox="1"/>
          <p:nvPr/>
        </p:nvSpPr>
        <p:spPr>
          <a:xfrm>
            <a:off x="152400" y="1752600"/>
            <a:ext cx="8991600" cy="4487382"/>
          </a:xfrm>
          <a:prstGeom prst="rect">
            <a:avLst/>
          </a:prstGeom>
          <a:noFill/>
          <a:ln>
            <a:noFill/>
          </a:ln>
        </p:spPr>
        <p:txBody>
          <a:bodyPr anchorCtr="0" anchor="t" bIns="45700" lIns="91425" spcFirstLastPara="1" rIns="91425" wrap="square" tIns="45700">
            <a:spAutoFit/>
          </a:bodyPr>
          <a:lstStyle/>
          <a:p>
            <a:pPr indent="-457200" lvl="0" marL="457200" marR="0" rtl="0" algn="l">
              <a:lnSpc>
                <a:spcPct val="130000"/>
              </a:lnSpc>
              <a:spcBef>
                <a:spcPts val="0"/>
              </a:spcBef>
              <a:spcAft>
                <a:spcPts val="0"/>
              </a:spcAft>
              <a:buClr>
                <a:srgbClr val="775F55"/>
              </a:buClr>
              <a:buSzPts val="2400"/>
              <a:buFont typeface="Arial"/>
              <a:buChar char="•"/>
            </a:pPr>
            <a:r>
              <a:rPr lang="en-US" sz="2400">
                <a:solidFill>
                  <a:srgbClr val="775F55"/>
                </a:solidFill>
                <a:latin typeface="Twentieth Century"/>
                <a:ea typeface="Twentieth Century"/>
                <a:cs typeface="Twentieth Century"/>
                <a:sym typeface="Twentieth Century"/>
              </a:rPr>
              <a:t>“Symbolic”</a:t>
            </a:r>
            <a:endParaRPr/>
          </a:p>
          <a:p>
            <a:pPr indent="0" lvl="1" marL="457200" marR="0" rtl="0" algn="l">
              <a:spcBef>
                <a:spcPts val="0"/>
              </a:spcBef>
              <a:spcAft>
                <a:spcPts val="0"/>
              </a:spcAft>
              <a:buNone/>
            </a:pPr>
            <a:r>
              <a:rPr b="0" i="0" lang="en-US" sz="2400" u="none" cap="none" strike="noStrike">
                <a:solidFill>
                  <a:srgbClr val="775F55"/>
                </a:solidFill>
                <a:latin typeface="Twentieth Century"/>
                <a:ea typeface="Twentieth Century"/>
                <a:cs typeface="Twentieth Century"/>
                <a:sym typeface="Twentieth Century"/>
              </a:rPr>
              <a:t>“We were buried </a:t>
            </a:r>
            <a:r>
              <a:rPr b="0" i="0" lang="en-US" sz="2400" u="none" cap="none" strike="noStrike">
                <a:solidFill>
                  <a:schemeClr val="accent1"/>
                </a:solidFill>
                <a:latin typeface="Twentieth Century"/>
                <a:ea typeface="Twentieth Century"/>
                <a:cs typeface="Twentieth Century"/>
                <a:sym typeface="Twentieth Century"/>
              </a:rPr>
              <a:t>in</a:t>
            </a:r>
            <a:r>
              <a:rPr b="0" i="0" lang="en-US" sz="2400" u="none" cap="none" strike="noStrike">
                <a:solidFill>
                  <a:srgbClr val="775F55"/>
                </a:solidFill>
                <a:latin typeface="Twentieth Century"/>
                <a:ea typeface="Twentieth Century"/>
                <a:cs typeface="Twentieth Century"/>
                <a:sym typeface="Twentieth Century"/>
              </a:rPr>
              <a:t> baptism </a:t>
            </a:r>
            <a:r>
              <a:rPr b="0" i="0" lang="en-US" sz="2400" u="none" cap="none" strike="noStrike">
                <a:solidFill>
                  <a:schemeClr val="accent2"/>
                </a:solidFill>
                <a:latin typeface="Twentieth Century"/>
                <a:ea typeface="Twentieth Century"/>
                <a:cs typeface="Twentieth Century"/>
                <a:sym typeface="Twentieth Century"/>
              </a:rPr>
              <a:t>as</a:t>
            </a:r>
            <a:r>
              <a:rPr b="0" i="0" lang="en-US" sz="2400" u="none" cap="none" strike="noStrike">
                <a:solidFill>
                  <a:srgbClr val="775F55"/>
                </a:solidFill>
                <a:latin typeface="Twentieth Century"/>
                <a:ea typeface="Twentieth Century"/>
                <a:cs typeface="Twentieth Century"/>
                <a:sym typeface="Twentieth Century"/>
              </a:rPr>
              <a:t> Christ was buried.”</a:t>
            </a:r>
            <a:endParaRPr/>
          </a:p>
          <a:p>
            <a:pPr indent="0" lvl="1" marL="457200" marR="0" rtl="0" algn="l">
              <a:spcBef>
                <a:spcPts val="0"/>
              </a:spcBef>
              <a:spcAft>
                <a:spcPts val="0"/>
              </a:spcAft>
              <a:buNone/>
            </a:pPr>
            <a:r>
              <a:rPr b="0" i="0" lang="en-US" sz="2400" u="none" cap="none" strike="noStrike">
                <a:solidFill>
                  <a:srgbClr val="775F55"/>
                </a:solidFill>
                <a:latin typeface="Twentieth Century"/>
                <a:ea typeface="Twentieth Century"/>
                <a:cs typeface="Twentieth Century"/>
                <a:sym typeface="Twentieth Century"/>
              </a:rPr>
              <a:t>	- Baptism symbolizes our transition from the old life 	  	to the new.</a:t>
            </a:r>
            <a:endParaRPr/>
          </a:p>
          <a:p>
            <a:pPr indent="-457200" lvl="0" marL="457200" marR="0" rtl="0" algn="l">
              <a:lnSpc>
                <a:spcPct val="130000"/>
              </a:lnSpc>
              <a:spcBef>
                <a:spcPts val="0"/>
              </a:spcBef>
              <a:spcAft>
                <a:spcPts val="0"/>
              </a:spcAft>
              <a:buClr>
                <a:srgbClr val="775F55"/>
              </a:buClr>
              <a:buSzPts val="2400"/>
              <a:buFont typeface="Arial"/>
              <a:buChar char="•"/>
            </a:pPr>
            <a:r>
              <a:rPr lang="en-US" sz="2400">
                <a:solidFill>
                  <a:srgbClr val="775F55"/>
                </a:solidFill>
                <a:latin typeface="Twentieth Century"/>
                <a:ea typeface="Twentieth Century"/>
                <a:cs typeface="Twentieth Century"/>
                <a:sym typeface="Twentieth Century"/>
              </a:rPr>
              <a:t>“Sacramental”</a:t>
            </a:r>
            <a:endParaRPr/>
          </a:p>
          <a:p>
            <a:pPr indent="0" lvl="1" marL="457200" marR="0" rtl="0" algn="l">
              <a:spcBef>
                <a:spcPts val="0"/>
              </a:spcBef>
              <a:spcAft>
                <a:spcPts val="0"/>
              </a:spcAft>
              <a:buNone/>
            </a:pPr>
            <a:r>
              <a:rPr b="0" i="0" lang="en-US" sz="2400" u="none" cap="none" strike="noStrike">
                <a:solidFill>
                  <a:srgbClr val="775F55"/>
                </a:solidFill>
                <a:latin typeface="Twentieth Century"/>
                <a:ea typeface="Twentieth Century"/>
                <a:cs typeface="Twentieth Century"/>
                <a:sym typeface="Twentieth Century"/>
              </a:rPr>
              <a:t>“We were buried </a:t>
            </a:r>
            <a:r>
              <a:rPr b="0" i="0" lang="en-US" sz="2400" u="none" cap="none" strike="noStrike">
                <a:solidFill>
                  <a:srgbClr val="DD8047"/>
                </a:solidFill>
                <a:latin typeface="Twentieth Century"/>
                <a:ea typeface="Twentieth Century"/>
                <a:cs typeface="Twentieth Century"/>
                <a:sym typeface="Twentieth Century"/>
              </a:rPr>
              <a:t>with</a:t>
            </a:r>
            <a:r>
              <a:rPr b="0" i="0" lang="en-US" sz="2400" u="none" cap="none" strike="noStrike">
                <a:solidFill>
                  <a:srgbClr val="775F55"/>
                </a:solidFill>
                <a:latin typeface="Twentieth Century"/>
                <a:ea typeface="Twentieth Century"/>
                <a:cs typeface="Twentieth Century"/>
                <a:sym typeface="Twentieth Century"/>
              </a:rPr>
              <a:t> Christ who is present </a:t>
            </a:r>
            <a:r>
              <a:rPr b="0" i="0" lang="en-US" sz="2400" u="none" cap="none" strike="noStrike">
                <a:solidFill>
                  <a:srgbClr val="94B6D2"/>
                </a:solidFill>
                <a:latin typeface="Twentieth Century"/>
                <a:ea typeface="Twentieth Century"/>
                <a:cs typeface="Twentieth Century"/>
                <a:sym typeface="Twentieth Century"/>
              </a:rPr>
              <a:t>in</a:t>
            </a:r>
            <a:r>
              <a:rPr b="0" i="0" lang="en-US" sz="2400" u="none" cap="none" strike="noStrike">
                <a:solidFill>
                  <a:srgbClr val="775F55"/>
                </a:solidFill>
                <a:latin typeface="Twentieth Century"/>
                <a:ea typeface="Twentieth Century"/>
                <a:cs typeface="Twentieth Century"/>
                <a:sym typeface="Twentieth Century"/>
              </a:rPr>
              <a:t> baptism.”</a:t>
            </a:r>
            <a:endParaRPr/>
          </a:p>
          <a:p>
            <a:pPr indent="0" lvl="1" marL="457200" marR="0" rtl="0" algn="l">
              <a:spcBef>
                <a:spcPts val="0"/>
              </a:spcBef>
              <a:spcAft>
                <a:spcPts val="0"/>
              </a:spcAft>
              <a:buNone/>
            </a:pPr>
            <a:r>
              <a:rPr b="0" i="0" lang="en-US" sz="2400" u="none" cap="none" strike="noStrike">
                <a:solidFill>
                  <a:srgbClr val="775F55"/>
                </a:solidFill>
                <a:latin typeface="Twentieth Century"/>
                <a:ea typeface="Twentieth Century"/>
                <a:cs typeface="Twentieth Century"/>
                <a:sym typeface="Twentieth Century"/>
              </a:rPr>
              <a:t>	- Baptism joins us to Christ and his benefits.</a:t>
            </a:r>
            <a:endParaRPr/>
          </a:p>
          <a:p>
            <a:pPr indent="-457200" lvl="0" marL="457200" marR="0" rtl="0" algn="l">
              <a:lnSpc>
                <a:spcPct val="130000"/>
              </a:lnSpc>
              <a:spcBef>
                <a:spcPts val="0"/>
              </a:spcBef>
              <a:spcAft>
                <a:spcPts val="0"/>
              </a:spcAft>
              <a:buClr>
                <a:schemeClr val="dk2"/>
              </a:buClr>
              <a:buSzPts val="2400"/>
              <a:buFont typeface="Arial"/>
              <a:buChar char="•"/>
            </a:pPr>
            <a:r>
              <a:rPr lang="en-US" sz="2400">
                <a:solidFill>
                  <a:srgbClr val="775F55"/>
                </a:solidFill>
                <a:latin typeface="Twentieth Century"/>
                <a:ea typeface="Twentieth Century"/>
                <a:cs typeface="Twentieth Century"/>
                <a:sym typeface="Twentieth Century"/>
              </a:rPr>
              <a:t>“Salvation-Historical”</a:t>
            </a:r>
            <a:endParaRPr/>
          </a:p>
          <a:p>
            <a:pPr indent="0" lvl="1" marL="457200" marR="0" rtl="0" algn="l">
              <a:spcBef>
                <a:spcPts val="0"/>
              </a:spcBef>
              <a:spcAft>
                <a:spcPts val="0"/>
              </a:spcAft>
              <a:buNone/>
            </a:pPr>
            <a:r>
              <a:rPr b="0" i="0" lang="en-US" sz="2400" u="none" cap="none" strike="noStrike">
                <a:solidFill>
                  <a:srgbClr val="775F55"/>
                </a:solidFill>
                <a:latin typeface="Twentieth Century"/>
                <a:ea typeface="Twentieth Century"/>
                <a:cs typeface="Twentieth Century"/>
                <a:sym typeface="Twentieth Century"/>
              </a:rPr>
              <a:t>“We were buried </a:t>
            </a:r>
            <a:r>
              <a:rPr b="0" i="0" lang="en-US" sz="2400" u="none" cap="none" strike="noStrike">
                <a:solidFill>
                  <a:srgbClr val="DD8047"/>
                </a:solidFill>
                <a:latin typeface="Twentieth Century"/>
                <a:ea typeface="Twentieth Century"/>
                <a:cs typeface="Twentieth Century"/>
                <a:sym typeface="Twentieth Century"/>
              </a:rPr>
              <a:t>with</a:t>
            </a:r>
            <a:r>
              <a:rPr b="0" i="0" lang="en-US" sz="2400" u="none" cap="none" strike="noStrike">
                <a:solidFill>
                  <a:srgbClr val="775F55"/>
                </a:solidFill>
                <a:latin typeface="Twentieth Century"/>
                <a:ea typeface="Twentieth Century"/>
                <a:cs typeface="Twentieth Century"/>
                <a:sym typeface="Twentieth Century"/>
              </a:rPr>
              <a:t> Christ in his own tomb </a:t>
            </a:r>
            <a:r>
              <a:rPr b="0" i="0" lang="en-US" sz="2400" u="none" cap="none" strike="noStrike">
                <a:solidFill>
                  <a:schemeClr val="accent1"/>
                </a:solidFill>
                <a:latin typeface="Twentieth Century"/>
                <a:ea typeface="Twentieth Century"/>
                <a:cs typeface="Twentieth Century"/>
                <a:sym typeface="Twentieth Century"/>
              </a:rPr>
              <a:t>through</a:t>
            </a:r>
            <a:r>
              <a:rPr b="0" i="0" lang="en-US" sz="2400" u="none" cap="none" strike="noStrike">
                <a:solidFill>
                  <a:srgbClr val="775F55"/>
                </a:solidFill>
                <a:latin typeface="Twentieth Century"/>
                <a:ea typeface="Twentieth Century"/>
                <a:cs typeface="Twentieth Century"/>
                <a:sym typeface="Twentieth Century"/>
              </a:rPr>
              <a:t> baptism.”</a:t>
            </a:r>
            <a:endParaRPr/>
          </a:p>
          <a:p>
            <a:pPr indent="0" lvl="1" marL="457200" marR="0" rtl="0" algn="l">
              <a:spcBef>
                <a:spcPts val="0"/>
              </a:spcBef>
              <a:spcAft>
                <a:spcPts val="0"/>
              </a:spcAft>
              <a:buNone/>
            </a:pPr>
            <a:r>
              <a:rPr b="0" i="0" lang="en-US" sz="2400" u="none" cap="none" strike="noStrike">
                <a:solidFill>
                  <a:srgbClr val="775F55"/>
                </a:solidFill>
                <a:latin typeface="Twentieth Century"/>
                <a:ea typeface="Twentieth Century"/>
                <a:cs typeface="Twentieth Century"/>
                <a:sym typeface="Twentieth Century"/>
              </a:rPr>
              <a:t>	- (Faith/)Baptism appropriates our identification with 	Christ in his redemptive acts on our behalf.</a:t>
            </a:r>
            <a:endParaRPr b="0" i="0" sz="2400" u="none" cap="none" strike="noStrike">
              <a:solidFill>
                <a:srgbClr val="775F55"/>
              </a:solidFill>
              <a:latin typeface="Twentieth Century"/>
              <a:ea typeface="Twentieth Century"/>
              <a:cs typeface="Twentieth Century"/>
              <a:sym typeface="Twentieth Century"/>
            </a:endParaRPr>
          </a:p>
        </p:txBody>
      </p:sp>
      <p:sp>
        <p:nvSpPr>
          <p:cNvPr id="786" name="Google Shape;786;p70"/>
          <p:cNvSpPr txBox="1"/>
          <p:nvPr/>
        </p:nvSpPr>
        <p:spPr>
          <a:xfrm>
            <a:off x="1295400" y="1447800"/>
            <a:ext cx="6781800" cy="523220"/>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b="1" lang="en-US" sz="2800">
                <a:solidFill>
                  <a:schemeClr val="dk2"/>
                </a:solidFill>
                <a:latin typeface="Twentieth Century"/>
                <a:ea typeface="Twentieth Century"/>
                <a:cs typeface="Twentieth Century"/>
                <a:sym typeface="Twentieth Century"/>
              </a:rPr>
              <a:t>cf. v. 4: “buried </a:t>
            </a:r>
            <a:r>
              <a:rPr b="1" lang="en-US" sz="2800">
                <a:solidFill>
                  <a:schemeClr val="accent2"/>
                </a:solidFill>
                <a:latin typeface="Twentieth Century"/>
                <a:ea typeface="Twentieth Century"/>
                <a:cs typeface="Twentieth Century"/>
                <a:sym typeface="Twentieth Century"/>
              </a:rPr>
              <a:t>with</a:t>
            </a:r>
            <a:r>
              <a:rPr b="1" lang="en-US" sz="2800">
                <a:solidFill>
                  <a:schemeClr val="dk2"/>
                </a:solidFill>
                <a:latin typeface="Twentieth Century"/>
                <a:ea typeface="Twentieth Century"/>
                <a:cs typeface="Twentieth Century"/>
                <a:sym typeface="Twentieth Century"/>
              </a:rPr>
              <a:t> him </a:t>
            </a:r>
            <a:r>
              <a:rPr b="1" lang="en-US" sz="2800">
                <a:solidFill>
                  <a:schemeClr val="accent1"/>
                </a:solidFill>
                <a:latin typeface="Twentieth Century"/>
                <a:ea typeface="Twentieth Century"/>
                <a:cs typeface="Twentieth Century"/>
                <a:sym typeface="Twentieth Century"/>
              </a:rPr>
              <a:t>through</a:t>
            </a:r>
            <a:r>
              <a:rPr b="1" lang="en-US" sz="2800">
                <a:solidFill>
                  <a:schemeClr val="dk2"/>
                </a:solidFill>
                <a:latin typeface="Twentieth Century"/>
                <a:ea typeface="Twentieth Century"/>
                <a:cs typeface="Twentieth Century"/>
                <a:sym typeface="Twentieth Century"/>
              </a:rPr>
              <a:t> baptism”</a:t>
            </a:r>
            <a:endParaRPr b="1" sz="2800">
              <a:solidFill>
                <a:schemeClr val="dk2"/>
              </a:solidFill>
              <a:latin typeface="Twentieth Century"/>
              <a:ea typeface="Twentieth Century"/>
              <a:cs typeface="Twentieth Century"/>
              <a:sym typeface="Twentieth Century"/>
            </a:endParaRPr>
          </a:p>
        </p:txBody>
      </p:sp>
      <p:sp>
        <p:nvSpPr>
          <p:cNvPr id="787" name="Google Shape;787;p70"/>
          <p:cNvSpPr txBox="1"/>
          <p:nvPr>
            <p:ph idx="11" type="ftr"/>
          </p:nvPr>
        </p:nvSpPr>
        <p:spPr>
          <a:xfrm>
            <a:off x="609600" y="6248206"/>
            <a:ext cx="5421083" cy="365125"/>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r>
              <a:rPr lang="en-US"/>
              <a:t>© Douglas Moo</a:t>
            </a:r>
            <a:endParaRPr/>
          </a:p>
        </p:txBody>
      </p:sp>
    </p:spTree>
  </p:cSld>
  <p:clrMapOvr>
    <a:masterClrMapping/>
  </p:clrMapOvr>
</p:sld>
</file>

<file path=ppt/slides/slide7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91" name="Shape 791"/>
        <p:cNvGrpSpPr/>
        <p:nvPr/>
      </p:nvGrpSpPr>
      <p:grpSpPr>
        <a:xfrm>
          <a:off x="0" y="0"/>
          <a:ext cx="0" cy="0"/>
          <a:chOff x="0" y="0"/>
          <a:chExt cx="0" cy="0"/>
        </a:xfrm>
      </p:grpSpPr>
      <p:sp>
        <p:nvSpPr>
          <p:cNvPr id="792" name="Google Shape;792;p71"/>
          <p:cNvSpPr txBox="1"/>
          <p:nvPr>
            <p:ph type="title"/>
          </p:nvPr>
        </p:nvSpPr>
        <p:spPr>
          <a:xfrm>
            <a:off x="612648" y="228600"/>
            <a:ext cx="8153400" cy="990600"/>
          </a:xfrm>
          <a:prstGeom prst="rect">
            <a:avLst/>
          </a:prstGeom>
          <a:noFill/>
          <a:ln>
            <a:noFill/>
          </a:ln>
        </p:spPr>
        <p:txBody>
          <a:bodyPr anchorCtr="0" anchor="ctr" bIns="45700" lIns="91425" spcFirstLastPara="1" rIns="91425" wrap="square" tIns="45700">
            <a:normAutofit/>
          </a:bodyPr>
          <a:lstStyle/>
          <a:p>
            <a:pPr indent="0" lvl="0" marL="0" rtl="0" algn="ctr">
              <a:spcBef>
                <a:spcPts val="0"/>
              </a:spcBef>
              <a:spcAft>
                <a:spcPts val="0"/>
              </a:spcAft>
              <a:buClr>
                <a:schemeClr val="dk2"/>
              </a:buClr>
              <a:buSzPts val="4400"/>
              <a:buFont typeface="Twentieth Century"/>
              <a:buNone/>
            </a:pPr>
            <a:r>
              <a:rPr lang="en-US"/>
              <a:t>“Conversion-Initiation”</a:t>
            </a:r>
            <a:endParaRPr/>
          </a:p>
        </p:txBody>
      </p:sp>
      <p:graphicFrame>
        <p:nvGraphicFramePr>
          <p:cNvPr id="793" name="Google Shape;793;p71"/>
          <p:cNvGraphicFramePr/>
          <p:nvPr/>
        </p:nvGraphicFramePr>
        <p:xfrm>
          <a:off x="0" y="1143000"/>
          <a:ext cx="9144000" cy="5715000"/>
        </p:xfrm>
        <a:graphic>
          <a:graphicData uri="http://schemas.openxmlformats.org/drawingml/2006/chart">
            <c:chart r:id="rId3"/>
          </a:graphicData>
        </a:graphic>
      </p:graphicFrame>
      <p:sp>
        <p:nvSpPr>
          <p:cNvPr id="794" name="Google Shape;794;p71"/>
          <p:cNvSpPr txBox="1"/>
          <p:nvPr>
            <p:ph idx="11" type="ftr"/>
          </p:nvPr>
        </p:nvSpPr>
        <p:spPr>
          <a:xfrm>
            <a:off x="609600" y="6248206"/>
            <a:ext cx="5421083" cy="365125"/>
          </a:xfrm>
          <a:prstGeom prst="rect">
            <a:avLst/>
          </a:prstGeom>
          <a:noFill/>
          <a:ln>
            <a:noFill/>
          </a:ln>
        </p:spPr>
        <p:txBody>
          <a:bodyPr anchorCtr="0" anchor="ctr" bIns="45700" lIns="91425" spcFirstLastPara="1" rIns="91425" wrap="square" tIns="45700">
            <a:noAutofit/>
          </a:bodyPr>
          <a:lstStyle/>
          <a:p>
            <a:pPr indent="0" lvl="0" marL="0" rtl="0" algn="l">
              <a:spcBef>
                <a:spcPts val="0"/>
              </a:spcBef>
              <a:spcAft>
                <a:spcPts val="0"/>
              </a:spcAft>
              <a:buNone/>
            </a:pPr>
            <a:r>
              <a:rPr lang="en-US"/>
              <a:t>© Douglas Moo</a:t>
            </a:r>
            <a:endParaRPr/>
          </a:p>
        </p:txBody>
      </p:sp>
    </p:spTree>
  </p:cSld>
  <p:clrMapOvr>
    <a:masterClrMapping/>
  </p:clrMapOvr>
</p:sld>
</file>

<file path=ppt/slides/slide7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98" name="Shape 798"/>
        <p:cNvGrpSpPr/>
        <p:nvPr/>
      </p:nvGrpSpPr>
      <p:grpSpPr>
        <a:xfrm>
          <a:off x="0" y="0"/>
          <a:ext cx="0" cy="0"/>
          <a:chOff x="0" y="0"/>
          <a:chExt cx="0" cy="0"/>
        </a:xfrm>
      </p:grpSpPr>
      <p:sp>
        <p:nvSpPr>
          <p:cNvPr id="799" name="Google Shape;799;p72"/>
          <p:cNvSpPr txBox="1"/>
          <p:nvPr>
            <p:ph type="title"/>
          </p:nvPr>
        </p:nvSpPr>
        <p:spPr>
          <a:xfrm>
            <a:off x="612648" y="228600"/>
            <a:ext cx="8153400" cy="990600"/>
          </a:xfrm>
          <a:prstGeom prst="rect">
            <a:avLst/>
          </a:prstGeom>
          <a:noFill/>
          <a:ln>
            <a:noFill/>
          </a:ln>
        </p:spPr>
        <p:txBody>
          <a:bodyPr anchorCtr="0" anchor="ctr" bIns="45700" lIns="91425" spcFirstLastPara="1" rIns="91425" wrap="square" tIns="45700">
            <a:normAutofit/>
          </a:bodyPr>
          <a:lstStyle/>
          <a:p>
            <a:pPr indent="0" lvl="0" marL="0" rtl="0" algn="ctr">
              <a:spcBef>
                <a:spcPts val="0"/>
              </a:spcBef>
              <a:spcAft>
                <a:spcPts val="0"/>
              </a:spcAft>
              <a:buClr>
                <a:schemeClr val="dk2"/>
              </a:buClr>
              <a:buSzPts val="4400"/>
              <a:buFont typeface="Twentieth Century"/>
              <a:buNone/>
            </a:pPr>
            <a:r>
              <a:rPr lang="en-US"/>
              <a:t>“Old Man” vs. “New Man”</a:t>
            </a:r>
            <a:endParaRPr/>
          </a:p>
        </p:txBody>
      </p:sp>
      <p:sp>
        <p:nvSpPr>
          <p:cNvPr id="800" name="Google Shape;800;p72"/>
          <p:cNvSpPr txBox="1"/>
          <p:nvPr/>
        </p:nvSpPr>
        <p:spPr>
          <a:xfrm>
            <a:off x="2133600" y="1600200"/>
            <a:ext cx="5105400" cy="707886"/>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lang="en-US" sz="4000">
                <a:solidFill>
                  <a:schemeClr val="dk2"/>
                </a:solidFill>
                <a:latin typeface="Twentieth Century"/>
                <a:ea typeface="Twentieth Century"/>
                <a:cs typeface="Twentieth Century"/>
                <a:sym typeface="Twentieth Century"/>
              </a:rPr>
              <a:t>The “Two Natures” View</a:t>
            </a:r>
            <a:endParaRPr sz="4000">
              <a:solidFill>
                <a:schemeClr val="dk2"/>
              </a:solidFill>
              <a:latin typeface="Twentieth Century"/>
              <a:ea typeface="Twentieth Century"/>
              <a:cs typeface="Twentieth Century"/>
              <a:sym typeface="Twentieth Century"/>
            </a:endParaRPr>
          </a:p>
        </p:txBody>
      </p:sp>
      <p:sp>
        <p:nvSpPr>
          <p:cNvPr id="801" name="Google Shape;801;p72"/>
          <p:cNvSpPr/>
          <p:nvPr/>
        </p:nvSpPr>
        <p:spPr>
          <a:xfrm>
            <a:off x="5867400" y="3124200"/>
            <a:ext cx="2743200" cy="2743200"/>
          </a:xfrm>
          <a:prstGeom prst="ellipse">
            <a:avLst/>
          </a:prstGeom>
          <a:solidFill>
            <a:schemeClr val="accent1"/>
          </a:solidFill>
          <a:ln cap="flat" cmpd="sng" w="10000">
            <a:solidFill>
              <a:schemeClr val="dk1"/>
            </a:solidFill>
            <a:prstDash val="solid"/>
            <a:round/>
            <a:headEnd len="sm" w="sm" type="none"/>
            <a:tailEnd len="sm" w="sm" type="none"/>
          </a:ln>
          <a:effectLst>
            <a:outerShdw blurRad="38100" rotWithShape="0" dir="5400000" dist="30000">
              <a:srgbClr val="000000">
                <a:alpha val="44705"/>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Twentieth Century"/>
              <a:ea typeface="Twentieth Century"/>
              <a:cs typeface="Twentieth Century"/>
              <a:sym typeface="Twentieth Century"/>
            </a:endParaRPr>
          </a:p>
        </p:txBody>
      </p:sp>
      <p:sp>
        <p:nvSpPr>
          <p:cNvPr id="802" name="Google Shape;802;p72"/>
          <p:cNvSpPr/>
          <p:nvPr/>
        </p:nvSpPr>
        <p:spPr>
          <a:xfrm>
            <a:off x="609600" y="3124200"/>
            <a:ext cx="2743200" cy="2743200"/>
          </a:xfrm>
          <a:prstGeom prst="ellipse">
            <a:avLst/>
          </a:prstGeom>
          <a:solidFill>
            <a:schemeClr val="accent1"/>
          </a:solidFill>
          <a:ln cap="flat" cmpd="sng" w="10000">
            <a:solidFill>
              <a:schemeClr val="dk1"/>
            </a:solidFill>
            <a:prstDash val="solid"/>
            <a:round/>
            <a:headEnd len="sm" w="sm" type="none"/>
            <a:tailEnd len="sm" w="sm" type="none"/>
          </a:ln>
          <a:effectLst>
            <a:outerShdw blurRad="38100" rotWithShape="0" dir="5400000" dist="30000">
              <a:srgbClr val="000000">
                <a:alpha val="44705"/>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Twentieth Century"/>
              <a:ea typeface="Twentieth Century"/>
              <a:cs typeface="Twentieth Century"/>
              <a:sym typeface="Twentieth Century"/>
            </a:endParaRPr>
          </a:p>
        </p:txBody>
      </p:sp>
      <p:sp>
        <p:nvSpPr>
          <p:cNvPr id="803" name="Google Shape;803;p72"/>
          <p:cNvSpPr txBox="1"/>
          <p:nvPr/>
        </p:nvSpPr>
        <p:spPr>
          <a:xfrm>
            <a:off x="1066800" y="4114800"/>
            <a:ext cx="1828800" cy="523220"/>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lang="en-US" sz="2800">
                <a:solidFill>
                  <a:srgbClr val="59473F"/>
                </a:solidFill>
                <a:latin typeface="Twentieth Century"/>
                <a:ea typeface="Twentieth Century"/>
                <a:cs typeface="Twentieth Century"/>
                <a:sym typeface="Twentieth Century"/>
              </a:rPr>
              <a:t>Old Nature</a:t>
            </a:r>
            <a:endParaRPr sz="2800">
              <a:solidFill>
                <a:srgbClr val="59473F"/>
              </a:solidFill>
              <a:latin typeface="Twentieth Century"/>
              <a:ea typeface="Twentieth Century"/>
              <a:cs typeface="Twentieth Century"/>
              <a:sym typeface="Twentieth Century"/>
            </a:endParaRPr>
          </a:p>
        </p:txBody>
      </p:sp>
      <p:cxnSp>
        <p:nvCxnSpPr>
          <p:cNvPr id="804" name="Google Shape;804;p72"/>
          <p:cNvCxnSpPr>
            <a:stCxn id="801" idx="0"/>
            <a:endCxn id="801" idx="4"/>
          </p:cNvCxnSpPr>
          <p:nvPr/>
        </p:nvCxnSpPr>
        <p:spPr>
          <a:xfrm>
            <a:off x="7239000" y="3124200"/>
            <a:ext cx="0" cy="2743200"/>
          </a:xfrm>
          <a:prstGeom prst="straightConnector1">
            <a:avLst/>
          </a:prstGeom>
          <a:noFill/>
          <a:ln cap="flat" cmpd="sng" w="19050">
            <a:solidFill>
              <a:srgbClr val="3B2F2A"/>
            </a:solidFill>
            <a:prstDash val="solid"/>
            <a:round/>
            <a:headEnd len="sm" w="sm" type="none"/>
            <a:tailEnd len="sm" w="sm" type="none"/>
          </a:ln>
        </p:spPr>
      </p:cxnSp>
      <p:sp>
        <p:nvSpPr>
          <p:cNvPr id="805" name="Google Shape;805;p72"/>
          <p:cNvSpPr txBox="1"/>
          <p:nvPr/>
        </p:nvSpPr>
        <p:spPr>
          <a:xfrm>
            <a:off x="5791200" y="3886200"/>
            <a:ext cx="1524000" cy="954107"/>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lang="en-US" sz="2800">
                <a:solidFill>
                  <a:srgbClr val="59473F"/>
                </a:solidFill>
                <a:latin typeface="Twentieth Century"/>
                <a:ea typeface="Twentieth Century"/>
                <a:cs typeface="Twentieth Century"/>
                <a:sym typeface="Twentieth Century"/>
              </a:rPr>
              <a:t>Old Nature</a:t>
            </a:r>
            <a:endParaRPr sz="2800">
              <a:solidFill>
                <a:srgbClr val="59473F"/>
              </a:solidFill>
              <a:latin typeface="Twentieth Century"/>
              <a:ea typeface="Twentieth Century"/>
              <a:cs typeface="Twentieth Century"/>
              <a:sym typeface="Twentieth Century"/>
            </a:endParaRPr>
          </a:p>
        </p:txBody>
      </p:sp>
      <p:sp>
        <p:nvSpPr>
          <p:cNvPr id="806" name="Google Shape;806;p72"/>
          <p:cNvSpPr txBox="1"/>
          <p:nvPr/>
        </p:nvSpPr>
        <p:spPr>
          <a:xfrm>
            <a:off x="7162800" y="3886200"/>
            <a:ext cx="1479176" cy="954107"/>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lang="en-US" sz="2800">
                <a:solidFill>
                  <a:srgbClr val="59473F"/>
                </a:solidFill>
                <a:latin typeface="Twentieth Century"/>
                <a:ea typeface="Twentieth Century"/>
                <a:cs typeface="Twentieth Century"/>
                <a:sym typeface="Twentieth Century"/>
              </a:rPr>
              <a:t>New</a:t>
            </a:r>
            <a:endParaRPr/>
          </a:p>
          <a:p>
            <a:pPr indent="0" lvl="0" marL="0" marR="0" rtl="0" algn="ctr">
              <a:spcBef>
                <a:spcPts val="0"/>
              </a:spcBef>
              <a:spcAft>
                <a:spcPts val="0"/>
              </a:spcAft>
              <a:buNone/>
            </a:pPr>
            <a:r>
              <a:rPr lang="en-US" sz="2800">
                <a:solidFill>
                  <a:srgbClr val="59473F"/>
                </a:solidFill>
                <a:latin typeface="Twentieth Century"/>
                <a:ea typeface="Twentieth Century"/>
                <a:cs typeface="Twentieth Century"/>
                <a:sym typeface="Twentieth Century"/>
              </a:rPr>
              <a:t>Nature</a:t>
            </a:r>
            <a:endParaRPr sz="2800">
              <a:solidFill>
                <a:srgbClr val="59473F"/>
              </a:solidFill>
              <a:latin typeface="Twentieth Century"/>
              <a:ea typeface="Twentieth Century"/>
              <a:cs typeface="Twentieth Century"/>
              <a:sym typeface="Twentieth Century"/>
            </a:endParaRPr>
          </a:p>
        </p:txBody>
      </p:sp>
      <p:sp>
        <p:nvSpPr>
          <p:cNvPr id="807" name="Google Shape;807;p72"/>
          <p:cNvSpPr txBox="1"/>
          <p:nvPr/>
        </p:nvSpPr>
        <p:spPr>
          <a:xfrm>
            <a:off x="5867400" y="2514600"/>
            <a:ext cx="2743200" cy="584776"/>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lang="en-US" sz="3200">
                <a:solidFill>
                  <a:schemeClr val="dk2"/>
                </a:solidFill>
                <a:latin typeface="Twentieth Century"/>
                <a:ea typeface="Twentieth Century"/>
                <a:cs typeface="Twentieth Century"/>
                <a:sym typeface="Twentieth Century"/>
              </a:rPr>
              <a:t>The Christian</a:t>
            </a:r>
            <a:endParaRPr sz="3200">
              <a:solidFill>
                <a:schemeClr val="dk2"/>
              </a:solidFill>
              <a:latin typeface="Twentieth Century"/>
              <a:ea typeface="Twentieth Century"/>
              <a:cs typeface="Twentieth Century"/>
              <a:sym typeface="Twentieth Century"/>
            </a:endParaRPr>
          </a:p>
        </p:txBody>
      </p:sp>
      <p:sp>
        <p:nvSpPr>
          <p:cNvPr id="808" name="Google Shape;808;p72"/>
          <p:cNvSpPr txBox="1"/>
          <p:nvPr/>
        </p:nvSpPr>
        <p:spPr>
          <a:xfrm>
            <a:off x="457200" y="2514600"/>
            <a:ext cx="3124200" cy="584776"/>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lang="en-US" sz="3200">
                <a:solidFill>
                  <a:schemeClr val="dk2"/>
                </a:solidFill>
                <a:latin typeface="Twentieth Century"/>
                <a:ea typeface="Twentieth Century"/>
                <a:cs typeface="Twentieth Century"/>
                <a:sym typeface="Twentieth Century"/>
              </a:rPr>
              <a:t>The Non-Christian</a:t>
            </a:r>
            <a:endParaRPr sz="3200">
              <a:solidFill>
                <a:schemeClr val="dk2"/>
              </a:solidFill>
              <a:latin typeface="Twentieth Century"/>
              <a:ea typeface="Twentieth Century"/>
              <a:cs typeface="Twentieth Century"/>
              <a:sym typeface="Twentieth Century"/>
            </a:endParaRPr>
          </a:p>
        </p:txBody>
      </p:sp>
      <p:sp>
        <p:nvSpPr>
          <p:cNvPr id="809" name="Google Shape;809;p72"/>
          <p:cNvSpPr txBox="1"/>
          <p:nvPr>
            <p:ph idx="11" type="ftr"/>
          </p:nvPr>
        </p:nvSpPr>
        <p:spPr>
          <a:xfrm>
            <a:off x="609600" y="6248206"/>
            <a:ext cx="5421083" cy="365125"/>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r>
              <a:rPr lang="en-US"/>
              <a:t>© Douglas Moo</a:t>
            </a:r>
            <a:endParaRPr/>
          </a:p>
        </p:txBody>
      </p:sp>
    </p:spTree>
  </p:cSld>
  <p:clrMapOvr>
    <a:masterClrMapping/>
  </p:clrMapOvr>
</p:sld>
</file>

<file path=ppt/slides/slide7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13" name="Shape 813"/>
        <p:cNvGrpSpPr/>
        <p:nvPr/>
      </p:nvGrpSpPr>
      <p:grpSpPr>
        <a:xfrm>
          <a:off x="0" y="0"/>
          <a:ext cx="0" cy="0"/>
          <a:chOff x="0" y="0"/>
          <a:chExt cx="0" cy="0"/>
        </a:xfrm>
      </p:grpSpPr>
      <p:sp>
        <p:nvSpPr>
          <p:cNvPr id="814" name="Google Shape;814;p73"/>
          <p:cNvSpPr txBox="1"/>
          <p:nvPr>
            <p:ph type="title"/>
          </p:nvPr>
        </p:nvSpPr>
        <p:spPr>
          <a:xfrm>
            <a:off x="612648" y="228600"/>
            <a:ext cx="8153400" cy="990600"/>
          </a:xfrm>
          <a:prstGeom prst="rect">
            <a:avLst/>
          </a:prstGeom>
          <a:noFill/>
          <a:ln>
            <a:noFill/>
          </a:ln>
        </p:spPr>
        <p:txBody>
          <a:bodyPr anchorCtr="0" anchor="ctr" bIns="45700" lIns="91425" spcFirstLastPara="1" rIns="91425" wrap="square" tIns="45700">
            <a:normAutofit/>
          </a:bodyPr>
          <a:lstStyle/>
          <a:p>
            <a:pPr indent="0" lvl="0" marL="0" rtl="0" algn="ctr">
              <a:spcBef>
                <a:spcPts val="0"/>
              </a:spcBef>
              <a:spcAft>
                <a:spcPts val="0"/>
              </a:spcAft>
              <a:buClr>
                <a:schemeClr val="dk2"/>
              </a:buClr>
              <a:buSzPts val="4400"/>
              <a:buFont typeface="Twentieth Century"/>
              <a:buNone/>
            </a:pPr>
            <a:r>
              <a:rPr lang="en-US"/>
              <a:t>“Old Man” vs. “New Man”</a:t>
            </a:r>
            <a:endParaRPr/>
          </a:p>
        </p:txBody>
      </p:sp>
      <p:sp>
        <p:nvSpPr>
          <p:cNvPr id="815" name="Google Shape;815;p73"/>
          <p:cNvSpPr txBox="1"/>
          <p:nvPr/>
        </p:nvSpPr>
        <p:spPr>
          <a:xfrm>
            <a:off x="2133600" y="1600200"/>
            <a:ext cx="5105400" cy="707886"/>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lang="en-US" sz="4000">
                <a:solidFill>
                  <a:schemeClr val="dk2"/>
                </a:solidFill>
                <a:latin typeface="Twentieth Century"/>
                <a:ea typeface="Twentieth Century"/>
                <a:cs typeface="Twentieth Century"/>
                <a:sym typeface="Twentieth Century"/>
              </a:rPr>
              <a:t>The “New Nature” View</a:t>
            </a:r>
            <a:endParaRPr sz="4000">
              <a:solidFill>
                <a:schemeClr val="dk2"/>
              </a:solidFill>
              <a:latin typeface="Twentieth Century"/>
              <a:ea typeface="Twentieth Century"/>
              <a:cs typeface="Twentieth Century"/>
              <a:sym typeface="Twentieth Century"/>
            </a:endParaRPr>
          </a:p>
        </p:txBody>
      </p:sp>
      <p:sp>
        <p:nvSpPr>
          <p:cNvPr id="816" name="Google Shape;816;p73"/>
          <p:cNvSpPr/>
          <p:nvPr/>
        </p:nvSpPr>
        <p:spPr>
          <a:xfrm>
            <a:off x="5867400" y="3124200"/>
            <a:ext cx="2743200" cy="2743200"/>
          </a:xfrm>
          <a:prstGeom prst="ellipse">
            <a:avLst/>
          </a:prstGeom>
          <a:solidFill>
            <a:schemeClr val="accent1"/>
          </a:solidFill>
          <a:ln cap="flat" cmpd="sng" w="10000">
            <a:solidFill>
              <a:schemeClr val="dk1"/>
            </a:solidFill>
            <a:prstDash val="solid"/>
            <a:round/>
            <a:headEnd len="sm" w="sm" type="none"/>
            <a:tailEnd len="sm" w="sm" type="none"/>
          </a:ln>
          <a:effectLst>
            <a:outerShdw blurRad="38100" rotWithShape="0" dir="5400000" dist="30000">
              <a:srgbClr val="000000">
                <a:alpha val="44705"/>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Twentieth Century"/>
              <a:ea typeface="Twentieth Century"/>
              <a:cs typeface="Twentieth Century"/>
              <a:sym typeface="Twentieth Century"/>
            </a:endParaRPr>
          </a:p>
        </p:txBody>
      </p:sp>
      <p:sp>
        <p:nvSpPr>
          <p:cNvPr id="817" name="Google Shape;817;p73"/>
          <p:cNvSpPr/>
          <p:nvPr/>
        </p:nvSpPr>
        <p:spPr>
          <a:xfrm>
            <a:off x="609600" y="3124200"/>
            <a:ext cx="2743200" cy="2743200"/>
          </a:xfrm>
          <a:prstGeom prst="ellipse">
            <a:avLst/>
          </a:prstGeom>
          <a:solidFill>
            <a:schemeClr val="accent1"/>
          </a:solidFill>
          <a:ln cap="flat" cmpd="sng" w="10000">
            <a:solidFill>
              <a:schemeClr val="dk1"/>
            </a:solidFill>
            <a:prstDash val="solid"/>
            <a:round/>
            <a:headEnd len="sm" w="sm" type="none"/>
            <a:tailEnd len="sm" w="sm" type="none"/>
          </a:ln>
          <a:effectLst>
            <a:outerShdw blurRad="38100" rotWithShape="0" dir="5400000" dist="30000">
              <a:srgbClr val="000000">
                <a:alpha val="44705"/>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Twentieth Century"/>
              <a:ea typeface="Twentieth Century"/>
              <a:cs typeface="Twentieth Century"/>
              <a:sym typeface="Twentieth Century"/>
            </a:endParaRPr>
          </a:p>
        </p:txBody>
      </p:sp>
      <p:sp>
        <p:nvSpPr>
          <p:cNvPr id="818" name="Google Shape;818;p73"/>
          <p:cNvSpPr txBox="1"/>
          <p:nvPr/>
        </p:nvSpPr>
        <p:spPr>
          <a:xfrm>
            <a:off x="1066800" y="4114800"/>
            <a:ext cx="1828800" cy="523220"/>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lang="en-US" sz="2800">
                <a:solidFill>
                  <a:srgbClr val="59473F"/>
                </a:solidFill>
                <a:latin typeface="Twentieth Century"/>
                <a:ea typeface="Twentieth Century"/>
                <a:cs typeface="Twentieth Century"/>
                <a:sym typeface="Twentieth Century"/>
              </a:rPr>
              <a:t>Old Nature</a:t>
            </a:r>
            <a:endParaRPr sz="2800">
              <a:solidFill>
                <a:srgbClr val="59473F"/>
              </a:solidFill>
              <a:latin typeface="Twentieth Century"/>
              <a:ea typeface="Twentieth Century"/>
              <a:cs typeface="Twentieth Century"/>
              <a:sym typeface="Twentieth Century"/>
            </a:endParaRPr>
          </a:p>
        </p:txBody>
      </p:sp>
      <p:sp>
        <p:nvSpPr>
          <p:cNvPr id="819" name="Google Shape;819;p73"/>
          <p:cNvSpPr txBox="1"/>
          <p:nvPr/>
        </p:nvSpPr>
        <p:spPr>
          <a:xfrm>
            <a:off x="5867400" y="2514600"/>
            <a:ext cx="2743200" cy="584776"/>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lang="en-US" sz="3200">
                <a:solidFill>
                  <a:schemeClr val="dk2"/>
                </a:solidFill>
                <a:latin typeface="Twentieth Century"/>
                <a:ea typeface="Twentieth Century"/>
                <a:cs typeface="Twentieth Century"/>
                <a:sym typeface="Twentieth Century"/>
              </a:rPr>
              <a:t>The Christian</a:t>
            </a:r>
            <a:endParaRPr sz="3200">
              <a:solidFill>
                <a:schemeClr val="dk2"/>
              </a:solidFill>
              <a:latin typeface="Twentieth Century"/>
              <a:ea typeface="Twentieth Century"/>
              <a:cs typeface="Twentieth Century"/>
              <a:sym typeface="Twentieth Century"/>
            </a:endParaRPr>
          </a:p>
        </p:txBody>
      </p:sp>
      <p:sp>
        <p:nvSpPr>
          <p:cNvPr id="820" name="Google Shape;820;p73"/>
          <p:cNvSpPr txBox="1"/>
          <p:nvPr/>
        </p:nvSpPr>
        <p:spPr>
          <a:xfrm>
            <a:off x="457200" y="2514600"/>
            <a:ext cx="3124200" cy="584776"/>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lang="en-US" sz="3200">
                <a:solidFill>
                  <a:schemeClr val="dk2"/>
                </a:solidFill>
                <a:latin typeface="Twentieth Century"/>
                <a:ea typeface="Twentieth Century"/>
                <a:cs typeface="Twentieth Century"/>
                <a:sym typeface="Twentieth Century"/>
              </a:rPr>
              <a:t>The Non-Christian</a:t>
            </a:r>
            <a:endParaRPr sz="3200">
              <a:solidFill>
                <a:schemeClr val="dk2"/>
              </a:solidFill>
              <a:latin typeface="Twentieth Century"/>
              <a:ea typeface="Twentieth Century"/>
              <a:cs typeface="Twentieth Century"/>
              <a:sym typeface="Twentieth Century"/>
            </a:endParaRPr>
          </a:p>
        </p:txBody>
      </p:sp>
      <p:sp>
        <p:nvSpPr>
          <p:cNvPr id="821" name="Google Shape;821;p73"/>
          <p:cNvSpPr txBox="1"/>
          <p:nvPr/>
        </p:nvSpPr>
        <p:spPr>
          <a:xfrm>
            <a:off x="6248400" y="4114800"/>
            <a:ext cx="1981200" cy="523220"/>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lang="en-US" sz="2800">
                <a:solidFill>
                  <a:srgbClr val="59473F"/>
                </a:solidFill>
                <a:latin typeface="Twentieth Century"/>
                <a:ea typeface="Twentieth Century"/>
                <a:cs typeface="Twentieth Century"/>
                <a:sym typeface="Twentieth Century"/>
              </a:rPr>
              <a:t>New Nature</a:t>
            </a:r>
            <a:endParaRPr sz="2800">
              <a:solidFill>
                <a:srgbClr val="59473F"/>
              </a:solidFill>
              <a:latin typeface="Twentieth Century"/>
              <a:ea typeface="Twentieth Century"/>
              <a:cs typeface="Twentieth Century"/>
              <a:sym typeface="Twentieth Century"/>
            </a:endParaRPr>
          </a:p>
        </p:txBody>
      </p:sp>
      <p:sp>
        <p:nvSpPr>
          <p:cNvPr id="822" name="Google Shape;822;p73"/>
          <p:cNvSpPr txBox="1"/>
          <p:nvPr>
            <p:ph idx="11" type="ftr"/>
          </p:nvPr>
        </p:nvSpPr>
        <p:spPr>
          <a:xfrm>
            <a:off x="609600" y="6248206"/>
            <a:ext cx="5421083" cy="365125"/>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r>
              <a:rPr lang="en-US"/>
              <a:t>© Douglas Moo</a:t>
            </a:r>
            <a:endParaRPr/>
          </a:p>
        </p:txBody>
      </p:sp>
    </p:spTree>
  </p:cSld>
  <p:clrMapOvr>
    <a:masterClrMapping/>
  </p:clrMapOvr>
</p:sld>
</file>

<file path=ppt/slides/slide7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26" name="Shape 826"/>
        <p:cNvGrpSpPr/>
        <p:nvPr/>
      </p:nvGrpSpPr>
      <p:grpSpPr>
        <a:xfrm>
          <a:off x="0" y="0"/>
          <a:ext cx="0" cy="0"/>
          <a:chOff x="0" y="0"/>
          <a:chExt cx="0" cy="0"/>
        </a:xfrm>
      </p:grpSpPr>
      <p:sp>
        <p:nvSpPr>
          <p:cNvPr id="827" name="Google Shape;827;p74"/>
          <p:cNvSpPr/>
          <p:nvPr/>
        </p:nvSpPr>
        <p:spPr>
          <a:xfrm>
            <a:off x="5791200" y="3657600"/>
            <a:ext cx="2819400" cy="2667000"/>
          </a:xfrm>
          <a:prstGeom prst="wedgeEllipseCallout">
            <a:avLst>
              <a:gd fmla="val 365" name="adj1"/>
              <a:gd fmla="val -70273" name="adj2"/>
            </a:avLst>
          </a:prstGeom>
          <a:solidFill>
            <a:schemeClr val="accent1"/>
          </a:solidFill>
          <a:ln cap="flat" cmpd="sng" w="10000">
            <a:solidFill>
              <a:srgbClr val="3B2F2A"/>
            </a:solidFill>
            <a:prstDash val="solid"/>
            <a:round/>
            <a:headEnd len="sm" w="sm" type="none"/>
            <a:tailEnd len="sm" w="sm" type="none"/>
          </a:ln>
          <a:effectLst>
            <a:outerShdw blurRad="38100" rotWithShape="0" dir="5400000" dist="30000">
              <a:srgbClr val="000000">
                <a:alpha val="44705"/>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Twentieth Century"/>
              <a:ea typeface="Twentieth Century"/>
              <a:cs typeface="Twentieth Century"/>
              <a:sym typeface="Twentieth Century"/>
            </a:endParaRPr>
          </a:p>
        </p:txBody>
      </p:sp>
      <p:sp>
        <p:nvSpPr>
          <p:cNvPr id="828" name="Google Shape;828;p74"/>
          <p:cNvSpPr/>
          <p:nvPr/>
        </p:nvSpPr>
        <p:spPr>
          <a:xfrm>
            <a:off x="609600" y="3657600"/>
            <a:ext cx="2819400" cy="2667000"/>
          </a:xfrm>
          <a:prstGeom prst="wedgeEllipseCallout">
            <a:avLst>
              <a:gd fmla="val 365" name="adj1"/>
              <a:gd fmla="val -70273" name="adj2"/>
            </a:avLst>
          </a:prstGeom>
          <a:solidFill>
            <a:schemeClr val="accent1"/>
          </a:solidFill>
          <a:ln cap="flat" cmpd="sng" w="10000">
            <a:solidFill>
              <a:srgbClr val="3B2F2A"/>
            </a:solidFill>
            <a:prstDash val="solid"/>
            <a:round/>
            <a:headEnd len="sm" w="sm" type="none"/>
            <a:tailEnd len="sm" w="sm" type="none"/>
          </a:ln>
          <a:effectLst>
            <a:outerShdw blurRad="38100" rotWithShape="0" dir="5400000" dist="30000">
              <a:srgbClr val="000000">
                <a:alpha val="44705"/>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Twentieth Century"/>
              <a:ea typeface="Twentieth Century"/>
              <a:cs typeface="Twentieth Century"/>
              <a:sym typeface="Twentieth Century"/>
            </a:endParaRPr>
          </a:p>
        </p:txBody>
      </p:sp>
      <p:sp>
        <p:nvSpPr>
          <p:cNvPr id="829" name="Google Shape;829;p74"/>
          <p:cNvSpPr txBox="1"/>
          <p:nvPr>
            <p:ph type="title"/>
          </p:nvPr>
        </p:nvSpPr>
        <p:spPr>
          <a:xfrm>
            <a:off x="612648" y="228600"/>
            <a:ext cx="8153400" cy="990600"/>
          </a:xfrm>
          <a:prstGeom prst="rect">
            <a:avLst/>
          </a:prstGeom>
          <a:noFill/>
          <a:ln>
            <a:noFill/>
          </a:ln>
        </p:spPr>
        <p:txBody>
          <a:bodyPr anchorCtr="0" anchor="ctr" bIns="45700" lIns="91425" spcFirstLastPara="1" rIns="91425" wrap="square" tIns="45700">
            <a:normAutofit/>
          </a:bodyPr>
          <a:lstStyle/>
          <a:p>
            <a:pPr indent="0" lvl="0" marL="0" rtl="0" algn="ctr">
              <a:spcBef>
                <a:spcPts val="0"/>
              </a:spcBef>
              <a:spcAft>
                <a:spcPts val="0"/>
              </a:spcAft>
              <a:buClr>
                <a:schemeClr val="dk2"/>
              </a:buClr>
              <a:buSzPts val="4400"/>
              <a:buFont typeface="Twentieth Century"/>
              <a:buNone/>
            </a:pPr>
            <a:r>
              <a:rPr lang="en-US"/>
              <a:t>“Old Man” vs. “New Man”</a:t>
            </a:r>
            <a:endParaRPr/>
          </a:p>
        </p:txBody>
      </p:sp>
      <p:sp>
        <p:nvSpPr>
          <p:cNvPr id="830" name="Google Shape;830;p74"/>
          <p:cNvSpPr txBox="1"/>
          <p:nvPr/>
        </p:nvSpPr>
        <p:spPr>
          <a:xfrm>
            <a:off x="1219200" y="1600200"/>
            <a:ext cx="6705600" cy="707886"/>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lang="en-US" sz="4000">
                <a:solidFill>
                  <a:schemeClr val="dk2"/>
                </a:solidFill>
                <a:latin typeface="Twentieth Century"/>
                <a:ea typeface="Twentieth Century"/>
                <a:cs typeface="Twentieth Century"/>
                <a:sym typeface="Twentieth Century"/>
              </a:rPr>
              <a:t>The “Change of Influence” View</a:t>
            </a:r>
            <a:endParaRPr sz="4000">
              <a:solidFill>
                <a:schemeClr val="dk2"/>
              </a:solidFill>
              <a:latin typeface="Twentieth Century"/>
              <a:ea typeface="Twentieth Century"/>
              <a:cs typeface="Twentieth Century"/>
              <a:sym typeface="Twentieth Century"/>
            </a:endParaRPr>
          </a:p>
        </p:txBody>
      </p:sp>
      <p:sp>
        <p:nvSpPr>
          <p:cNvPr id="831" name="Google Shape;831;p74"/>
          <p:cNvSpPr txBox="1"/>
          <p:nvPr/>
        </p:nvSpPr>
        <p:spPr>
          <a:xfrm>
            <a:off x="1066800" y="4419600"/>
            <a:ext cx="1828800" cy="954107"/>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lang="en-US" sz="2800">
                <a:solidFill>
                  <a:srgbClr val="59473F"/>
                </a:solidFill>
                <a:latin typeface="Twentieth Century"/>
                <a:ea typeface="Twentieth Century"/>
                <a:cs typeface="Twentieth Century"/>
                <a:sym typeface="Twentieth Century"/>
              </a:rPr>
              <a:t>Non-Christian</a:t>
            </a:r>
            <a:endParaRPr sz="2800">
              <a:solidFill>
                <a:srgbClr val="59473F"/>
              </a:solidFill>
              <a:latin typeface="Twentieth Century"/>
              <a:ea typeface="Twentieth Century"/>
              <a:cs typeface="Twentieth Century"/>
              <a:sym typeface="Twentieth Century"/>
            </a:endParaRPr>
          </a:p>
        </p:txBody>
      </p:sp>
      <p:sp>
        <p:nvSpPr>
          <p:cNvPr id="832" name="Google Shape;832;p74"/>
          <p:cNvSpPr txBox="1"/>
          <p:nvPr/>
        </p:nvSpPr>
        <p:spPr>
          <a:xfrm>
            <a:off x="4953000" y="2514600"/>
            <a:ext cx="3962400" cy="584776"/>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lang="en-US" sz="3200">
                <a:solidFill>
                  <a:schemeClr val="dk2"/>
                </a:solidFill>
                <a:latin typeface="Twentieth Century"/>
                <a:ea typeface="Twentieth Century"/>
                <a:cs typeface="Twentieth Century"/>
                <a:sym typeface="Twentieth Century"/>
              </a:rPr>
              <a:t>Christ (the “new man”)</a:t>
            </a:r>
            <a:endParaRPr sz="3200">
              <a:solidFill>
                <a:schemeClr val="dk2"/>
              </a:solidFill>
              <a:latin typeface="Twentieth Century"/>
              <a:ea typeface="Twentieth Century"/>
              <a:cs typeface="Twentieth Century"/>
              <a:sym typeface="Twentieth Century"/>
            </a:endParaRPr>
          </a:p>
        </p:txBody>
      </p:sp>
      <p:sp>
        <p:nvSpPr>
          <p:cNvPr id="833" name="Google Shape;833;p74"/>
          <p:cNvSpPr txBox="1"/>
          <p:nvPr/>
        </p:nvSpPr>
        <p:spPr>
          <a:xfrm>
            <a:off x="228600" y="2514600"/>
            <a:ext cx="3810000" cy="584776"/>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lang="en-US" sz="3200">
                <a:solidFill>
                  <a:schemeClr val="dk2"/>
                </a:solidFill>
                <a:latin typeface="Twentieth Century"/>
                <a:ea typeface="Twentieth Century"/>
                <a:cs typeface="Twentieth Century"/>
                <a:sym typeface="Twentieth Century"/>
              </a:rPr>
              <a:t>Adam (the “old Man”)</a:t>
            </a:r>
            <a:endParaRPr sz="3200">
              <a:solidFill>
                <a:schemeClr val="dk2"/>
              </a:solidFill>
              <a:latin typeface="Twentieth Century"/>
              <a:ea typeface="Twentieth Century"/>
              <a:cs typeface="Twentieth Century"/>
              <a:sym typeface="Twentieth Century"/>
            </a:endParaRPr>
          </a:p>
        </p:txBody>
      </p:sp>
      <p:sp>
        <p:nvSpPr>
          <p:cNvPr id="834" name="Google Shape;834;p74"/>
          <p:cNvSpPr txBox="1"/>
          <p:nvPr/>
        </p:nvSpPr>
        <p:spPr>
          <a:xfrm>
            <a:off x="6248400" y="4648200"/>
            <a:ext cx="1981200" cy="523220"/>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lang="en-US" sz="2800">
                <a:solidFill>
                  <a:srgbClr val="59473F"/>
                </a:solidFill>
                <a:latin typeface="Twentieth Century"/>
                <a:ea typeface="Twentieth Century"/>
                <a:cs typeface="Twentieth Century"/>
                <a:sym typeface="Twentieth Century"/>
              </a:rPr>
              <a:t>Christian</a:t>
            </a:r>
            <a:endParaRPr sz="2800">
              <a:solidFill>
                <a:srgbClr val="59473F"/>
              </a:solidFill>
              <a:latin typeface="Twentieth Century"/>
              <a:ea typeface="Twentieth Century"/>
              <a:cs typeface="Twentieth Century"/>
              <a:sym typeface="Twentieth Century"/>
            </a:endParaRPr>
          </a:p>
        </p:txBody>
      </p:sp>
      <p:cxnSp>
        <p:nvCxnSpPr>
          <p:cNvPr id="835" name="Google Shape;835;p74"/>
          <p:cNvCxnSpPr/>
          <p:nvPr/>
        </p:nvCxnSpPr>
        <p:spPr>
          <a:xfrm rot="10800000">
            <a:off x="3581400" y="3200400"/>
            <a:ext cx="2286000" cy="1219200"/>
          </a:xfrm>
          <a:prstGeom prst="straightConnector1">
            <a:avLst/>
          </a:prstGeom>
          <a:noFill/>
          <a:ln cap="flat" cmpd="sng" w="19050">
            <a:solidFill>
              <a:schemeClr val="dk1"/>
            </a:solidFill>
            <a:prstDash val="solid"/>
            <a:round/>
            <a:headEnd len="sm" w="sm" type="none"/>
            <a:tailEnd len="med" w="med" type="triangle"/>
          </a:ln>
          <a:effectLst>
            <a:outerShdw blurRad="38100" rotWithShape="0" dir="5400000" dist="30000">
              <a:srgbClr val="000000">
                <a:alpha val="44705"/>
              </a:srgbClr>
            </a:outerShdw>
          </a:effectLst>
        </p:spPr>
      </p:cxnSp>
      <p:sp>
        <p:nvSpPr>
          <p:cNvPr id="836" name="Google Shape;836;p74"/>
          <p:cNvSpPr txBox="1"/>
          <p:nvPr>
            <p:ph idx="11" type="ftr"/>
          </p:nvPr>
        </p:nvSpPr>
        <p:spPr>
          <a:xfrm>
            <a:off x="609600" y="6248206"/>
            <a:ext cx="5421083" cy="365125"/>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r>
              <a:rPr lang="en-US"/>
              <a:t>© Douglas Moo</a:t>
            </a:r>
            <a:endParaRPr/>
          </a:p>
        </p:txBody>
      </p:sp>
    </p:spTree>
  </p:cSld>
  <p:clrMapOvr>
    <a:masterClrMapping/>
  </p:clrMapOvr>
</p:sld>
</file>

<file path=ppt/slides/slide7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40" name="Shape 840"/>
        <p:cNvGrpSpPr/>
        <p:nvPr/>
      </p:nvGrpSpPr>
      <p:grpSpPr>
        <a:xfrm>
          <a:off x="0" y="0"/>
          <a:ext cx="0" cy="0"/>
          <a:chOff x="0" y="0"/>
          <a:chExt cx="0" cy="0"/>
        </a:xfrm>
      </p:grpSpPr>
      <p:sp>
        <p:nvSpPr>
          <p:cNvPr id="841" name="Google Shape;841;p75"/>
          <p:cNvSpPr txBox="1"/>
          <p:nvPr>
            <p:ph type="title"/>
          </p:nvPr>
        </p:nvSpPr>
        <p:spPr>
          <a:xfrm>
            <a:off x="612648" y="228600"/>
            <a:ext cx="8153400" cy="990600"/>
          </a:xfrm>
          <a:prstGeom prst="rect">
            <a:avLst/>
          </a:prstGeom>
          <a:noFill/>
          <a:ln>
            <a:noFill/>
          </a:ln>
        </p:spPr>
        <p:txBody>
          <a:bodyPr anchorCtr="0" anchor="ctr" bIns="45700" lIns="91425" spcFirstLastPara="1" rIns="91425" wrap="square" tIns="45700">
            <a:normAutofit fontScale="90000"/>
          </a:bodyPr>
          <a:lstStyle/>
          <a:p>
            <a:pPr indent="0" lvl="0" marL="0" rtl="0" algn="l">
              <a:spcBef>
                <a:spcPts val="0"/>
              </a:spcBef>
              <a:spcAft>
                <a:spcPts val="0"/>
              </a:spcAft>
              <a:buClr>
                <a:schemeClr val="dk2"/>
              </a:buClr>
              <a:buSzPct val="100000"/>
              <a:buFont typeface="Garamond"/>
              <a:buNone/>
            </a:pPr>
            <a:r>
              <a:rPr lang="en-US" sz="4000">
                <a:latin typeface="Garamond"/>
                <a:ea typeface="Garamond"/>
                <a:cs typeface="Garamond"/>
                <a:sym typeface="Garamond"/>
              </a:rPr>
              <a:t>“Righteousness” in Romans</a:t>
            </a:r>
            <a:br>
              <a:rPr lang="en-US" sz="4000">
                <a:latin typeface="Garamond"/>
                <a:ea typeface="Garamond"/>
                <a:cs typeface="Garamond"/>
                <a:sym typeface="Garamond"/>
              </a:rPr>
            </a:br>
            <a:endParaRPr sz="2800">
              <a:latin typeface="Garamond"/>
              <a:ea typeface="Garamond"/>
              <a:cs typeface="Garamond"/>
              <a:sym typeface="Garamond"/>
            </a:endParaRPr>
          </a:p>
        </p:txBody>
      </p:sp>
      <p:sp>
        <p:nvSpPr>
          <p:cNvPr id="842" name="Google Shape;842;p75"/>
          <p:cNvSpPr txBox="1"/>
          <p:nvPr>
            <p:ph idx="1" type="body"/>
          </p:nvPr>
        </p:nvSpPr>
        <p:spPr>
          <a:xfrm>
            <a:off x="457200" y="1524000"/>
            <a:ext cx="8229600" cy="5181600"/>
          </a:xfrm>
          <a:prstGeom prst="rect">
            <a:avLst/>
          </a:prstGeom>
          <a:noFill/>
          <a:ln>
            <a:noFill/>
          </a:ln>
        </p:spPr>
        <p:txBody>
          <a:bodyPr anchorCtr="0" anchor="t" bIns="45700" lIns="91425" spcFirstLastPara="1" rIns="91425" wrap="square" tIns="45700">
            <a:normAutofit fontScale="92500" lnSpcReduction="20000"/>
          </a:bodyPr>
          <a:lstStyle/>
          <a:p>
            <a:pPr indent="0" lvl="0" marL="0" rtl="0" algn="l">
              <a:lnSpc>
                <a:spcPct val="110000"/>
              </a:lnSpc>
              <a:spcBef>
                <a:spcPts val="0"/>
              </a:spcBef>
              <a:spcAft>
                <a:spcPts val="0"/>
              </a:spcAft>
              <a:buSzPct val="59999"/>
              <a:buNone/>
            </a:pPr>
            <a:r>
              <a:rPr lang="en-US" sz="2400">
                <a:latin typeface="Garamond"/>
                <a:ea typeface="Garamond"/>
                <a:cs typeface="Garamond"/>
                <a:sym typeface="Garamond"/>
              </a:rPr>
              <a:t>	</a:t>
            </a:r>
            <a:r>
              <a:rPr lang="en-US" sz="3500">
                <a:latin typeface="Garamond"/>
                <a:ea typeface="Garamond"/>
                <a:cs typeface="Garamond"/>
                <a:sym typeface="Garamond"/>
              </a:rPr>
              <a:t>faith→Righteousness (chaps. 1-5)</a:t>
            </a:r>
            <a:br>
              <a:rPr lang="en-US" sz="3500">
                <a:latin typeface="Garamond"/>
                <a:ea typeface="Garamond"/>
                <a:cs typeface="Garamond"/>
                <a:sym typeface="Garamond"/>
              </a:rPr>
            </a:br>
            <a:r>
              <a:rPr lang="en-US" sz="3500">
                <a:latin typeface="Garamond"/>
                <a:ea typeface="Garamond"/>
                <a:cs typeface="Garamond"/>
                <a:sym typeface="Garamond"/>
              </a:rPr>
              <a:t>	“obedience”→Righteousness (6:16)</a:t>
            </a:r>
            <a:endParaRPr/>
          </a:p>
          <a:p>
            <a:pPr indent="0" lvl="0" marL="0" rtl="0" algn="l">
              <a:lnSpc>
                <a:spcPct val="80000"/>
              </a:lnSpc>
              <a:spcBef>
                <a:spcPts val="700"/>
              </a:spcBef>
              <a:spcAft>
                <a:spcPts val="0"/>
              </a:spcAft>
              <a:buSzPct val="59999"/>
              <a:buNone/>
            </a:pPr>
            <a:r>
              <a:t/>
            </a:r>
            <a:endParaRPr sz="2400">
              <a:latin typeface="Garamond"/>
              <a:ea typeface="Garamond"/>
              <a:cs typeface="Garamond"/>
              <a:sym typeface="Garamond"/>
            </a:endParaRPr>
          </a:p>
          <a:p>
            <a:pPr indent="-320040" lvl="0" marL="320040" rtl="0" algn="l">
              <a:lnSpc>
                <a:spcPct val="80000"/>
              </a:lnSpc>
              <a:spcBef>
                <a:spcPts val="700"/>
              </a:spcBef>
              <a:spcAft>
                <a:spcPts val="0"/>
              </a:spcAft>
              <a:buSzPct val="60000"/>
              <a:buChar char="◻"/>
            </a:pPr>
            <a:r>
              <a:rPr lang="en-US" sz="3000">
                <a:latin typeface="Garamond"/>
                <a:ea typeface="Garamond"/>
                <a:cs typeface="Garamond"/>
                <a:sym typeface="Garamond"/>
              </a:rPr>
              <a:t>Concept/Lexeme Distinction</a:t>
            </a:r>
            <a:endParaRPr/>
          </a:p>
          <a:p>
            <a:pPr indent="-320040" lvl="0" marL="320040" rtl="0" algn="l">
              <a:lnSpc>
                <a:spcPct val="80000"/>
              </a:lnSpc>
              <a:spcBef>
                <a:spcPts val="700"/>
              </a:spcBef>
              <a:spcAft>
                <a:spcPts val="0"/>
              </a:spcAft>
              <a:buSzPct val="59999"/>
              <a:buFont typeface="Noto Sans Symbols"/>
              <a:buNone/>
            </a:pPr>
            <a:r>
              <a:t/>
            </a:r>
            <a:endParaRPr sz="2400">
              <a:latin typeface="Garamond"/>
              <a:ea typeface="Garamond"/>
              <a:cs typeface="Garamond"/>
              <a:sym typeface="Garamond"/>
            </a:endParaRPr>
          </a:p>
          <a:p>
            <a:pPr indent="-249555" lvl="0" marL="320040" rtl="0" algn="l">
              <a:lnSpc>
                <a:spcPct val="80000"/>
              </a:lnSpc>
              <a:spcBef>
                <a:spcPts val="700"/>
              </a:spcBef>
              <a:spcAft>
                <a:spcPts val="0"/>
              </a:spcAft>
              <a:buSzPct val="60000"/>
              <a:buNone/>
            </a:pPr>
            <a:r>
              <a:t/>
            </a:r>
            <a:endParaRPr sz="2000">
              <a:latin typeface="Garamond"/>
              <a:ea typeface="Garamond"/>
              <a:cs typeface="Garamond"/>
              <a:sym typeface="Garamond"/>
            </a:endParaRPr>
          </a:p>
          <a:p>
            <a:pPr indent="-320040" lvl="0" marL="320040" rtl="0" algn="l">
              <a:lnSpc>
                <a:spcPct val="80000"/>
              </a:lnSpc>
              <a:spcBef>
                <a:spcPts val="700"/>
              </a:spcBef>
              <a:spcAft>
                <a:spcPts val="0"/>
              </a:spcAft>
              <a:buSzPct val="60000"/>
              <a:buFont typeface="Noto Sans Symbols"/>
              <a:buNone/>
            </a:pPr>
            <a:r>
              <a:t/>
            </a:r>
            <a:endParaRPr sz="2000">
              <a:latin typeface="Garamond"/>
              <a:ea typeface="Garamond"/>
              <a:cs typeface="Garamond"/>
              <a:sym typeface="Garamond"/>
            </a:endParaRPr>
          </a:p>
          <a:p>
            <a:pPr indent="-249555" lvl="0" marL="320040" rtl="0" algn="l">
              <a:lnSpc>
                <a:spcPct val="80000"/>
              </a:lnSpc>
              <a:spcBef>
                <a:spcPts val="700"/>
              </a:spcBef>
              <a:spcAft>
                <a:spcPts val="0"/>
              </a:spcAft>
              <a:buSzPct val="60000"/>
              <a:buNone/>
            </a:pPr>
            <a:r>
              <a:t/>
            </a:r>
            <a:endParaRPr sz="2000">
              <a:latin typeface="Garamond"/>
              <a:ea typeface="Garamond"/>
              <a:cs typeface="Garamond"/>
              <a:sym typeface="Garamond"/>
            </a:endParaRPr>
          </a:p>
          <a:p>
            <a:pPr indent="-249555" lvl="0" marL="320040" rtl="0" algn="l">
              <a:lnSpc>
                <a:spcPct val="80000"/>
              </a:lnSpc>
              <a:spcBef>
                <a:spcPts val="700"/>
              </a:spcBef>
              <a:spcAft>
                <a:spcPts val="0"/>
              </a:spcAft>
              <a:buSzPct val="60000"/>
              <a:buNone/>
            </a:pPr>
            <a:r>
              <a:t/>
            </a:r>
            <a:endParaRPr i="1" sz="2000">
              <a:latin typeface="Garamond"/>
              <a:ea typeface="Garamond"/>
              <a:cs typeface="Garamond"/>
              <a:sym typeface="Garamond"/>
            </a:endParaRPr>
          </a:p>
          <a:p>
            <a:pPr indent="-249555" lvl="0" marL="320040" rtl="0" algn="l">
              <a:lnSpc>
                <a:spcPct val="80000"/>
              </a:lnSpc>
              <a:spcBef>
                <a:spcPts val="700"/>
              </a:spcBef>
              <a:spcAft>
                <a:spcPts val="0"/>
              </a:spcAft>
              <a:buSzPct val="60000"/>
              <a:buNone/>
            </a:pPr>
            <a:r>
              <a:t/>
            </a:r>
            <a:endParaRPr i="1" sz="2000">
              <a:latin typeface="Garamond"/>
              <a:ea typeface="Garamond"/>
              <a:cs typeface="Garamond"/>
              <a:sym typeface="Garamond"/>
            </a:endParaRPr>
          </a:p>
          <a:p>
            <a:pPr indent="-249555" lvl="0" marL="320040" rtl="0" algn="l">
              <a:lnSpc>
                <a:spcPct val="80000"/>
              </a:lnSpc>
              <a:spcBef>
                <a:spcPts val="700"/>
              </a:spcBef>
              <a:spcAft>
                <a:spcPts val="0"/>
              </a:spcAft>
              <a:buSzPct val="60000"/>
              <a:buNone/>
            </a:pPr>
            <a:r>
              <a:t/>
            </a:r>
            <a:endParaRPr i="1" sz="2000">
              <a:latin typeface="Garamond"/>
              <a:ea typeface="Garamond"/>
              <a:cs typeface="Garamond"/>
              <a:sym typeface="Garamond"/>
            </a:endParaRPr>
          </a:p>
          <a:p>
            <a:pPr indent="-249555" lvl="0" marL="320040" rtl="0" algn="l">
              <a:lnSpc>
                <a:spcPct val="80000"/>
              </a:lnSpc>
              <a:spcBef>
                <a:spcPts val="700"/>
              </a:spcBef>
              <a:spcAft>
                <a:spcPts val="0"/>
              </a:spcAft>
              <a:buSzPct val="60000"/>
              <a:buNone/>
            </a:pPr>
            <a:r>
              <a:t/>
            </a:r>
            <a:endParaRPr i="1" sz="2000">
              <a:latin typeface="Garamond"/>
              <a:ea typeface="Garamond"/>
              <a:cs typeface="Garamond"/>
              <a:sym typeface="Garamond"/>
            </a:endParaRPr>
          </a:p>
          <a:p>
            <a:pPr indent="-320040" lvl="0" marL="320040" rtl="0" algn="l">
              <a:lnSpc>
                <a:spcPct val="80000"/>
              </a:lnSpc>
              <a:spcBef>
                <a:spcPts val="700"/>
              </a:spcBef>
              <a:spcAft>
                <a:spcPts val="0"/>
              </a:spcAft>
              <a:buSzPct val="60000"/>
              <a:buChar char="◻"/>
            </a:pPr>
            <a:r>
              <a:rPr i="1" lang="en-US" sz="3000">
                <a:latin typeface="Garamond"/>
                <a:ea typeface="Garamond"/>
                <a:cs typeface="Garamond"/>
                <a:sym typeface="Garamond"/>
              </a:rPr>
              <a:t>Dikaiosyne </a:t>
            </a:r>
            <a:r>
              <a:rPr lang="en-US" sz="3000">
                <a:latin typeface="Garamond"/>
                <a:ea typeface="Garamond"/>
                <a:cs typeface="Garamond"/>
                <a:sym typeface="Garamond"/>
              </a:rPr>
              <a:t>in Romans</a:t>
            </a:r>
            <a:endParaRPr/>
          </a:p>
          <a:p>
            <a:pPr indent="-320040" lvl="0" marL="320040" rtl="0" algn="l">
              <a:lnSpc>
                <a:spcPct val="80000"/>
              </a:lnSpc>
              <a:spcBef>
                <a:spcPts val="700"/>
              </a:spcBef>
              <a:spcAft>
                <a:spcPts val="0"/>
              </a:spcAft>
              <a:buSzPct val="59999"/>
              <a:buFont typeface="Noto Sans Symbols"/>
              <a:buNone/>
            </a:pPr>
            <a:r>
              <a:rPr lang="en-US" sz="2400">
                <a:latin typeface="Garamond"/>
                <a:ea typeface="Garamond"/>
                <a:cs typeface="Garamond"/>
                <a:sym typeface="Garamond"/>
              </a:rPr>
              <a:t>       Rom. 1-5: faith,  not works, leads to righteousness</a:t>
            </a:r>
            <a:endParaRPr/>
          </a:p>
          <a:p>
            <a:pPr indent="-320040" lvl="0" marL="320040" rtl="0" algn="l">
              <a:lnSpc>
                <a:spcPct val="120000"/>
              </a:lnSpc>
              <a:spcBef>
                <a:spcPts val="0"/>
              </a:spcBef>
              <a:spcAft>
                <a:spcPts val="0"/>
              </a:spcAft>
              <a:buSzPct val="59999"/>
              <a:buFont typeface="Noto Sans Symbols"/>
              <a:buNone/>
            </a:pPr>
            <a:r>
              <a:rPr lang="en-US" sz="2400">
                <a:latin typeface="Garamond"/>
                <a:ea typeface="Garamond"/>
                <a:cs typeface="Garamond"/>
                <a:sym typeface="Garamond"/>
              </a:rPr>
              <a:t>       Rom. 6: antonyms are “unrighteousness,” “impurity” or “sin”   	(vv. 13, 18, 19, 20)</a:t>
            </a:r>
            <a:r>
              <a:rPr lang="en-US" sz="2000"/>
              <a:t>                         </a:t>
            </a:r>
            <a:endParaRPr/>
          </a:p>
        </p:txBody>
      </p:sp>
      <p:sp>
        <p:nvSpPr>
          <p:cNvPr id="843" name="Google Shape;843;p75"/>
          <p:cNvSpPr/>
          <p:nvPr/>
        </p:nvSpPr>
        <p:spPr>
          <a:xfrm>
            <a:off x="990600" y="3200400"/>
            <a:ext cx="2209800" cy="1676400"/>
          </a:xfrm>
          <a:prstGeom prst="ellipse">
            <a:avLst/>
          </a:prstGeom>
          <a:solidFill>
            <a:schemeClr val="accent2"/>
          </a:solidFill>
          <a:ln cap="flat" cmpd="sng" w="9525">
            <a:solidFill>
              <a:schemeClr val="dk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l">
              <a:spcBef>
                <a:spcPts val="0"/>
              </a:spcBef>
              <a:spcAft>
                <a:spcPts val="0"/>
              </a:spcAft>
              <a:buNone/>
            </a:pPr>
            <a:r>
              <a:rPr lang="en-US" sz="1800">
                <a:solidFill>
                  <a:schemeClr val="dk1"/>
                </a:solidFill>
                <a:latin typeface="Twentieth Century"/>
                <a:ea typeface="Twentieth Century"/>
                <a:cs typeface="Twentieth Century"/>
                <a:sym typeface="Twentieth Century"/>
              </a:rPr>
              <a:t>Dikaiosyne</a:t>
            </a:r>
            <a:endParaRPr/>
          </a:p>
          <a:p>
            <a:pPr indent="0" lvl="0" marL="0" marR="0" rtl="0" algn="l">
              <a:spcBef>
                <a:spcPts val="0"/>
              </a:spcBef>
              <a:spcAft>
                <a:spcPts val="0"/>
              </a:spcAft>
              <a:buNone/>
            </a:pPr>
            <a:r>
              <a:rPr lang="en-US" sz="1800">
                <a:solidFill>
                  <a:schemeClr val="dk1"/>
                </a:solidFill>
                <a:latin typeface="Twentieth Century"/>
                <a:ea typeface="Twentieth Century"/>
                <a:cs typeface="Twentieth Century"/>
                <a:sym typeface="Twentieth Century"/>
              </a:rPr>
              <a:t>(Lexeme)</a:t>
            </a:r>
            <a:endParaRPr/>
          </a:p>
        </p:txBody>
      </p:sp>
      <p:sp>
        <p:nvSpPr>
          <p:cNvPr id="844" name="Google Shape;844;p75"/>
          <p:cNvSpPr/>
          <p:nvPr/>
        </p:nvSpPr>
        <p:spPr>
          <a:xfrm>
            <a:off x="2667000" y="3124200"/>
            <a:ext cx="1981200" cy="1752600"/>
          </a:xfrm>
          <a:prstGeom prst="ellipse">
            <a:avLst/>
          </a:prstGeom>
          <a:solidFill>
            <a:srgbClr val="EFE0BC"/>
          </a:solidFill>
          <a:ln cap="flat" cmpd="sng" w="9525">
            <a:solidFill>
              <a:schemeClr val="dk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rPr lang="en-US" sz="1800">
                <a:solidFill>
                  <a:schemeClr val="dk1"/>
                </a:solidFill>
                <a:latin typeface="Twentieth Century"/>
                <a:ea typeface="Twentieth Century"/>
                <a:cs typeface="Twentieth Century"/>
                <a:sym typeface="Twentieth Century"/>
              </a:rPr>
              <a:t>“Justification”</a:t>
            </a:r>
            <a:endParaRPr/>
          </a:p>
          <a:p>
            <a:pPr indent="0" lvl="0" marL="0" marR="0" rtl="0" algn="ctr">
              <a:spcBef>
                <a:spcPts val="0"/>
              </a:spcBef>
              <a:spcAft>
                <a:spcPts val="0"/>
              </a:spcAft>
              <a:buNone/>
            </a:pPr>
            <a:r>
              <a:rPr lang="en-US" sz="1800">
                <a:solidFill>
                  <a:schemeClr val="dk1"/>
                </a:solidFill>
                <a:latin typeface="Twentieth Century"/>
                <a:ea typeface="Twentieth Century"/>
                <a:cs typeface="Twentieth Century"/>
                <a:sym typeface="Twentieth Century"/>
              </a:rPr>
              <a:t>(Concept)</a:t>
            </a:r>
            <a:endParaRPr/>
          </a:p>
        </p:txBody>
      </p:sp>
      <p:sp>
        <p:nvSpPr>
          <p:cNvPr id="845" name="Google Shape;845;p75"/>
          <p:cNvSpPr txBox="1"/>
          <p:nvPr>
            <p:ph idx="11" type="ftr"/>
          </p:nvPr>
        </p:nvSpPr>
        <p:spPr>
          <a:xfrm>
            <a:off x="609600" y="6248206"/>
            <a:ext cx="5421083" cy="365125"/>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r>
              <a:rPr lang="en-US"/>
              <a:t>© Douglas Moo</a:t>
            </a:r>
            <a:endParaRPr/>
          </a:p>
        </p:txBody>
      </p:sp>
    </p:spTree>
  </p:cSld>
  <p:clrMapOvr>
    <a:masterClrMapping/>
  </p:clrMapOvr>
</p:sld>
</file>

<file path=ppt/slides/slide7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49" name="Shape 849"/>
        <p:cNvGrpSpPr/>
        <p:nvPr/>
      </p:nvGrpSpPr>
      <p:grpSpPr>
        <a:xfrm>
          <a:off x="0" y="0"/>
          <a:ext cx="0" cy="0"/>
          <a:chOff x="0" y="0"/>
          <a:chExt cx="0" cy="0"/>
        </a:xfrm>
      </p:grpSpPr>
      <p:sp>
        <p:nvSpPr>
          <p:cNvPr id="850" name="Google Shape;850;p76"/>
          <p:cNvSpPr txBox="1"/>
          <p:nvPr>
            <p:ph type="title"/>
          </p:nvPr>
        </p:nvSpPr>
        <p:spPr>
          <a:xfrm>
            <a:off x="457200" y="0"/>
            <a:ext cx="8229600" cy="1371600"/>
          </a:xfrm>
          <a:prstGeom prst="rect">
            <a:avLst/>
          </a:prstGeom>
          <a:noFill/>
          <a:ln>
            <a:noFill/>
          </a:ln>
        </p:spPr>
        <p:txBody>
          <a:bodyPr anchorCtr="0" anchor="ctr" bIns="45700" lIns="91425" spcFirstLastPara="1" rIns="91425" wrap="square" tIns="45700">
            <a:normAutofit/>
          </a:bodyPr>
          <a:lstStyle/>
          <a:p>
            <a:pPr indent="0" lvl="0" marL="0" rtl="0" algn="l">
              <a:spcBef>
                <a:spcPts val="0"/>
              </a:spcBef>
              <a:spcAft>
                <a:spcPts val="0"/>
              </a:spcAft>
              <a:buClr>
                <a:schemeClr val="dk2"/>
              </a:buClr>
              <a:buSzPts val="4400"/>
              <a:buFont typeface="Twentieth Century"/>
              <a:buNone/>
            </a:pPr>
            <a:r>
              <a:rPr lang="en-US"/>
              <a:t>Romans 7:1-6</a:t>
            </a:r>
            <a:endParaRPr/>
          </a:p>
        </p:txBody>
      </p:sp>
      <p:sp>
        <p:nvSpPr>
          <p:cNvPr id="851" name="Google Shape;851;p76"/>
          <p:cNvSpPr txBox="1"/>
          <p:nvPr>
            <p:ph idx="1" type="body"/>
          </p:nvPr>
        </p:nvSpPr>
        <p:spPr>
          <a:xfrm>
            <a:off x="457200" y="1676400"/>
            <a:ext cx="8229600" cy="5181600"/>
          </a:xfrm>
          <a:prstGeom prst="rect">
            <a:avLst/>
          </a:prstGeom>
          <a:noFill/>
          <a:ln>
            <a:noFill/>
          </a:ln>
        </p:spPr>
        <p:txBody>
          <a:bodyPr anchorCtr="0" anchor="t" bIns="45700" lIns="91425" spcFirstLastPara="1" rIns="91425" wrap="square" tIns="45700">
            <a:normAutofit/>
          </a:bodyPr>
          <a:lstStyle/>
          <a:p>
            <a:pPr indent="-320040" lvl="0" marL="320040" rtl="0" algn="l">
              <a:lnSpc>
                <a:spcPct val="80000"/>
              </a:lnSpc>
              <a:spcBef>
                <a:spcPts val="0"/>
              </a:spcBef>
              <a:spcAft>
                <a:spcPts val="0"/>
              </a:spcAft>
              <a:buSzPts val="1080"/>
              <a:buFont typeface="Noto Sans Symbols"/>
              <a:buNone/>
            </a:pPr>
            <a:r>
              <a:rPr lang="en-US" sz="1800"/>
              <a:t>		</a:t>
            </a:r>
            <a:r>
              <a:rPr lang="en-US" sz="2000"/>
              <a:t>Do you not know, brothers and sisters-- for I am speaking to those who know the law-- that the law has authority over someone only as long as that person lives? 2 For example, by law a married woman is bound to her husband as long as he is alive, but if her husband dies, she is released from the law that binds her to him. </a:t>
            </a:r>
            <a:endParaRPr/>
          </a:p>
          <a:p>
            <a:pPr indent="-320040" lvl="0" marL="320040" rtl="0" algn="l">
              <a:lnSpc>
                <a:spcPct val="80000"/>
              </a:lnSpc>
              <a:spcBef>
                <a:spcPts val="700"/>
              </a:spcBef>
              <a:spcAft>
                <a:spcPts val="0"/>
              </a:spcAft>
              <a:buSzPts val="1200"/>
              <a:buFont typeface="Noto Sans Symbols"/>
              <a:buNone/>
            </a:pPr>
            <a:r>
              <a:rPr lang="en-US" sz="2000"/>
              <a:t>	3 So then, if she marries another man while her husband is still alive, she is called an adulteress. But if her husband dies, she is released from that law and is not an adulteress if she marries another man. </a:t>
            </a:r>
            <a:endParaRPr/>
          </a:p>
          <a:p>
            <a:pPr indent="-320040" lvl="0" marL="320040" rtl="0" algn="l">
              <a:lnSpc>
                <a:spcPct val="80000"/>
              </a:lnSpc>
              <a:spcBef>
                <a:spcPts val="700"/>
              </a:spcBef>
              <a:spcAft>
                <a:spcPts val="0"/>
              </a:spcAft>
              <a:buSzPts val="1200"/>
              <a:buFont typeface="Noto Sans Symbols"/>
              <a:buNone/>
            </a:pPr>
            <a:r>
              <a:rPr lang="en-US" sz="2000"/>
              <a:t>		4 So, my brothers and sisters, </a:t>
            </a:r>
            <a:r>
              <a:rPr b="1" lang="en-US" sz="2000">
                <a:solidFill>
                  <a:schemeClr val="accent2"/>
                </a:solidFill>
              </a:rPr>
              <a:t>you also died to the law </a:t>
            </a:r>
            <a:r>
              <a:rPr lang="en-US" sz="2000"/>
              <a:t>through the body of Christ, that you might belong to another, to him who was raised from the dead, in order that we might bear fruit for God.  5 For when we were in the realm of the flesh, </a:t>
            </a:r>
            <a:r>
              <a:rPr b="1" lang="en-US" sz="2000">
                <a:solidFill>
                  <a:schemeClr val="accent2"/>
                </a:solidFill>
              </a:rPr>
              <a:t>the sinful passions aroused by the law </a:t>
            </a:r>
            <a:r>
              <a:rPr lang="en-US" sz="2000"/>
              <a:t>were at work in us, so that we bore fruit </a:t>
            </a:r>
            <a:r>
              <a:rPr b="1" lang="en-US" sz="2000">
                <a:solidFill>
                  <a:schemeClr val="accent2"/>
                </a:solidFill>
              </a:rPr>
              <a:t>for death</a:t>
            </a:r>
            <a:r>
              <a:rPr lang="en-US" sz="2000"/>
              <a:t>. 6 But now, by dying to what once bound us, we have been released from the law so that we serve in the new way of the Spirit, and not in the old way of the written code.</a:t>
            </a:r>
            <a:endParaRPr/>
          </a:p>
        </p:txBody>
      </p:sp>
      <p:sp>
        <p:nvSpPr>
          <p:cNvPr id="852" name="Google Shape;852;p76"/>
          <p:cNvSpPr txBox="1"/>
          <p:nvPr>
            <p:ph idx="11" type="ftr"/>
          </p:nvPr>
        </p:nvSpPr>
        <p:spPr>
          <a:xfrm>
            <a:off x="609600" y="6248206"/>
            <a:ext cx="5421083" cy="365125"/>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r>
              <a:rPr lang="en-US"/>
              <a:t>© Douglas Moo</a:t>
            </a:r>
            <a:endParaRPr/>
          </a:p>
        </p:txBody>
      </p:sp>
    </p:spTree>
  </p:cSld>
  <p:clrMapOvr>
    <a:masterClrMapping/>
  </p:clrMapOvr>
</p:sld>
</file>

<file path=ppt/slides/slide7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56" name="Shape 856"/>
        <p:cNvGrpSpPr/>
        <p:nvPr/>
      </p:nvGrpSpPr>
      <p:grpSpPr>
        <a:xfrm>
          <a:off x="0" y="0"/>
          <a:ext cx="0" cy="0"/>
          <a:chOff x="0" y="0"/>
          <a:chExt cx="0" cy="0"/>
        </a:xfrm>
      </p:grpSpPr>
      <p:sp>
        <p:nvSpPr>
          <p:cNvPr id="857" name="Google Shape;857;p77"/>
          <p:cNvSpPr txBox="1"/>
          <p:nvPr>
            <p:ph type="title"/>
          </p:nvPr>
        </p:nvSpPr>
        <p:spPr>
          <a:xfrm>
            <a:off x="612648" y="228600"/>
            <a:ext cx="8153400" cy="990600"/>
          </a:xfrm>
          <a:prstGeom prst="rect">
            <a:avLst/>
          </a:prstGeom>
          <a:noFill/>
          <a:ln>
            <a:noFill/>
          </a:ln>
        </p:spPr>
        <p:txBody>
          <a:bodyPr anchorCtr="0" anchor="ctr" bIns="45700" lIns="91425" spcFirstLastPara="1" rIns="91425" wrap="square" tIns="45700">
            <a:normAutofit/>
          </a:bodyPr>
          <a:lstStyle/>
          <a:p>
            <a:pPr indent="0" lvl="0" marL="0" rtl="0" algn="l">
              <a:spcBef>
                <a:spcPts val="0"/>
              </a:spcBef>
              <a:spcAft>
                <a:spcPts val="0"/>
              </a:spcAft>
              <a:buClr>
                <a:schemeClr val="dk2"/>
              </a:buClr>
              <a:buSzPts val="4400"/>
              <a:buFont typeface="Twentieth Century"/>
              <a:buNone/>
            </a:pPr>
            <a:r>
              <a:rPr lang="en-US"/>
              <a:t>The Christian and the OT Law</a:t>
            </a:r>
            <a:endParaRPr/>
          </a:p>
        </p:txBody>
      </p:sp>
      <p:sp>
        <p:nvSpPr>
          <p:cNvPr id="858" name="Google Shape;858;p77"/>
          <p:cNvSpPr txBox="1"/>
          <p:nvPr>
            <p:ph idx="1" type="body"/>
          </p:nvPr>
        </p:nvSpPr>
        <p:spPr>
          <a:xfrm>
            <a:off x="612648" y="1600200"/>
            <a:ext cx="8153400" cy="4495800"/>
          </a:xfrm>
          <a:prstGeom prst="rect">
            <a:avLst/>
          </a:prstGeom>
          <a:noFill/>
          <a:ln>
            <a:noFill/>
          </a:ln>
        </p:spPr>
        <p:txBody>
          <a:bodyPr anchorCtr="0" anchor="t" bIns="45700" lIns="91425" spcFirstLastPara="1" rIns="91425" wrap="square" tIns="45700">
            <a:normAutofit/>
          </a:bodyPr>
          <a:lstStyle/>
          <a:p>
            <a:pPr indent="-320040" lvl="0" marL="320040" rtl="0" algn="l">
              <a:lnSpc>
                <a:spcPct val="90000"/>
              </a:lnSpc>
              <a:spcBef>
                <a:spcPts val="0"/>
              </a:spcBef>
              <a:spcAft>
                <a:spcPts val="0"/>
              </a:spcAft>
              <a:buSzPts val="1680"/>
              <a:buChar char="◻"/>
            </a:pPr>
            <a:r>
              <a:rPr lang="en-US" sz="2800">
                <a:latin typeface="Arial"/>
                <a:ea typeface="Arial"/>
                <a:cs typeface="Arial"/>
                <a:sym typeface="Arial"/>
              </a:rPr>
              <a:t>"The Christian must observe even the minute details of God's law. . . . The NT believers are responsible to keep the older Testament law, for it has abiding validity until the world passes away" (G. Bahnsen, </a:t>
            </a:r>
            <a:r>
              <a:rPr i="1" lang="en-US" sz="2800">
                <a:latin typeface="Arial"/>
                <a:ea typeface="Arial"/>
                <a:cs typeface="Arial"/>
                <a:sym typeface="Arial"/>
              </a:rPr>
              <a:t>Theonomy¸</a:t>
            </a:r>
            <a:r>
              <a:rPr lang="en-US" sz="2800">
                <a:latin typeface="Arial"/>
                <a:ea typeface="Arial"/>
                <a:cs typeface="Arial"/>
                <a:sym typeface="Arial"/>
              </a:rPr>
              <a:t> 490)</a:t>
            </a:r>
            <a:endParaRPr/>
          </a:p>
          <a:p>
            <a:pPr indent="-320040" lvl="0" marL="320040" rtl="0" algn="l">
              <a:lnSpc>
                <a:spcPct val="90000"/>
              </a:lnSpc>
              <a:spcBef>
                <a:spcPts val="700"/>
              </a:spcBef>
              <a:spcAft>
                <a:spcPts val="0"/>
              </a:spcAft>
              <a:buSzPts val="1680"/>
              <a:buChar char="◻"/>
            </a:pPr>
            <a:r>
              <a:rPr lang="en-US" sz="2800">
                <a:latin typeface="Arial"/>
                <a:ea typeface="Arial"/>
                <a:cs typeface="Arial"/>
                <a:sym typeface="Arial"/>
              </a:rPr>
              <a:t>"Christians are free from obligation to the law. . . . the will of God is no longer defined as an obligation to observe the law's statutes" (S. Westerholm, </a:t>
            </a:r>
            <a:r>
              <a:rPr i="1" lang="en-US" sz="2800">
                <a:latin typeface="Arial"/>
                <a:ea typeface="Arial"/>
                <a:cs typeface="Arial"/>
                <a:sym typeface="Arial"/>
              </a:rPr>
              <a:t>Israel's Law &amp; the Church's Faith,</a:t>
            </a:r>
            <a:r>
              <a:rPr lang="en-US" sz="2800">
                <a:latin typeface="Arial"/>
                <a:ea typeface="Arial"/>
                <a:cs typeface="Arial"/>
                <a:sym typeface="Arial"/>
              </a:rPr>
              <a:t> 208, 209)</a:t>
            </a:r>
            <a:endParaRPr/>
          </a:p>
        </p:txBody>
      </p:sp>
      <p:sp>
        <p:nvSpPr>
          <p:cNvPr id="859" name="Google Shape;859;p77"/>
          <p:cNvSpPr txBox="1"/>
          <p:nvPr>
            <p:ph idx="11" type="ftr"/>
          </p:nvPr>
        </p:nvSpPr>
        <p:spPr>
          <a:xfrm>
            <a:off x="609600" y="6248206"/>
            <a:ext cx="5421083" cy="365125"/>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r>
              <a:rPr lang="en-US"/>
              <a:t>© Douglas Moo</a:t>
            </a:r>
            <a:endParaRPr/>
          </a:p>
        </p:txBody>
      </p:sp>
    </p:spTree>
  </p:cSld>
  <p:clrMapOvr>
    <a:masterClrMapping/>
  </p:clrMapOvr>
</p:sld>
</file>

<file path=ppt/slides/slide7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63" name="Shape 863"/>
        <p:cNvGrpSpPr/>
        <p:nvPr/>
      </p:nvGrpSpPr>
      <p:grpSpPr>
        <a:xfrm>
          <a:off x="0" y="0"/>
          <a:ext cx="0" cy="0"/>
          <a:chOff x="0" y="0"/>
          <a:chExt cx="0" cy="0"/>
        </a:xfrm>
      </p:grpSpPr>
      <p:sp>
        <p:nvSpPr>
          <p:cNvPr id="864" name="Google Shape;864;p78"/>
          <p:cNvSpPr txBox="1"/>
          <p:nvPr>
            <p:ph type="title"/>
          </p:nvPr>
        </p:nvSpPr>
        <p:spPr>
          <a:xfrm>
            <a:off x="612648" y="228600"/>
            <a:ext cx="8153400" cy="990600"/>
          </a:xfrm>
          <a:prstGeom prst="rect">
            <a:avLst/>
          </a:prstGeom>
          <a:noFill/>
          <a:ln>
            <a:noFill/>
          </a:ln>
        </p:spPr>
        <p:txBody>
          <a:bodyPr anchorCtr="0" anchor="ctr" bIns="45700" lIns="91425" spcFirstLastPara="1" rIns="91425" wrap="square" tIns="45700">
            <a:normAutofit/>
          </a:bodyPr>
          <a:lstStyle/>
          <a:p>
            <a:pPr indent="0" lvl="0" marL="0" rtl="0" algn="l">
              <a:spcBef>
                <a:spcPts val="0"/>
              </a:spcBef>
              <a:spcAft>
                <a:spcPts val="0"/>
              </a:spcAft>
              <a:buClr>
                <a:schemeClr val="dk2"/>
              </a:buClr>
              <a:buSzPts val="4400"/>
              <a:buFont typeface="Twentieth Century"/>
              <a:buNone/>
            </a:pPr>
            <a:r>
              <a:rPr lang="en-US"/>
              <a:t>The Christian and the Law (2)</a:t>
            </a:r>
            <a:endParaRPr/>
          </a:p>
        </p:txBody>
      </p:sp>
      <p:sp>
        <p:nvSpPr>
          <p:cNvPr id="865" name="Google Shape;865;p78"/>
          <p:cNvSpPr txBox="1"/>
          <p:nvPr>
            <p:ph idx="1" type="body"/>
          </p:nvPr>
        </p:nvSpPr>
        <p:spPr>
          <a:xfrm>
            <a:off x="612648" y="1600200"/>
            <a:ext cx="8153400" cy="4495800"/>
          </a:xfrm>
          <a:prstGeom prst="rect">
            <a:avLst/>
          </a:prstGeom>
          <a:noFill/>
          <a:ln>
            <a:noFill/>
          </a:ln>
        </p:spPr>
        <p:txBody>
          <a:bodyPr anchorCtr="0" anchor="t" bIns="45700" lIns="91425" spcFirstLastPara="1" rIns="91425" wrap="square" tIns="45700">
            <a:normAutofit/>
          </a:bodyPr>
          <a:lstStyle/>
          <a:p>
            <a:pPr indent="-320040" lvl="0" marL="320040" rtl="0" algn="l">
              <a:spcBef>
                <a:spcPts val="0"/>
              </a:spcBef>
              <a:spcAft>
                <a:spcPts val="0"/>
              </a:spcAft>
              <a:buSzPts val="1740"/>
              <a:buChar char="◻"/>
            </a:pPr>
            <a:r>
              <a:rPr lang="en-US"/>
              <a:t>Continuity of Moral Law</a:t>
            </a:r>
            <a:endParaRPr/>
          </a:p>
          <a:p>
            <a:pPr indent="-320040" lvl="0" marL="320040" rtl="0" algn="l">
              <a:spcBef>
                <a:spcPts val="700"/>
              </a:spcBef>
              <a:spcAft>
                <a:spcPts val="0"/>
              </a:spcAft>
              <a:buSzPts val="1740"/>
              <a:buFont typeface="Noto Sans Symbols"/>
              <a:buNone/>
            </a:pPr>
            <a:r>
              <a:t/>
            </a:r>
            <a:endParaRPr/>
          </a:p>
          <a:p>
            <a:pPr indent="-320040" lvl="0" marL="320040" rtl="0" algn="l">
              <a:spcBef>
                <a:spcPts val="700"/>
              </a:spcBef>
              <a:spcAft>
                <a:spcPts val="0"/>
              </a:spcAft>
              <a:buSzPts val="1740"/>
              <a:buFont typeface="Noto Sans Symbols"/>
              <a:buNone/>
            </a:pPr>
            <a:r>
              <a:t/>
            </a:r>
            <a:endParaRPr/>
          </a:p>
          <a:p>
            <a:pPr indent="-320040" lvl="0" marL="320040" rtl="0" algn="l">
              <a:spcBef>
                <a:spcPts val="700"/>
              </a:spcBef>
              <a:spcAft>
                <a:spcPts val="0"/>
              </a:spcAft>
              <a:buSzPts val="1740"/>
              <a:buFont typeface="Noto Sans Symbols"/>
              <a:buNone/>
            </a:pPr>
            <a:r>
              <a:t/>
            </a:r>
            <a:endParaRPr/>
          </a:p>
          <a:p>
            <a:pPr indent="-209550" lvl="0" marL="320040" rtl="0" algn="l">
              <a:spcBef>
                <a:spcPts val="700"/>
              </a:spcBef>
              <a:spcAft>
                <a:spcPts val="0"/>
              </a:spcAft>
              <a:buSzPts val="1740"/>
              <a:buNone/>
            </a:pPr>
            <a:r>
              <a:t/>
            </a:r>
            <a:endParaRPr/>
          </a:p>
          <a:p>
            <a:pPr indent="-320040" lvl="0" marL="320040" rtl="0" algn="l">
              <a:spcBef>
                <a:spcPts val="700"/>
              </a:spcBef>
              <a:spcAft>
                <a:spcPts val="0"/>
              </a:spcAft>
              <a:buSzPts val="1740"/>
              <a:buChar char="◻"/>
            </a:pPr>
            <a:r>
              <a:rPr lang="en-US"/>
              <a:t>“Theonomy”</a:t>
            </a:r>
            <a:endParaRPr/>
          </a:p>
          <a:p>
            <a:pPr indent="-209550" lvl="0" marL="320040" rtl="0" algn="l">
              <a:spcBef>
                <a:spcPts val="700"/>
              </a:spcBef>
              <a:spcAft>
                <a:spcPts val="0"/>
              </a:spcAft>
              <a:buSzPts val="1740"/>
              <a:buNone/>
            </a:pPr>
            <a:r>
              <a:t/>
            </a:r>
            <a:endParaRPr/>
          </a:p>
        </p:txBody>
      </p:sp>
      <p:sp>
        <p:nvSpPr>
          <p:cNvPr id="866" name="Google Shape;866;p78"/>
          <p:cNvSpPr/>
          <p:nvPr/>
        </p:nvSpPr>
        <p:spPr>
          <a:xfrm>
            <a:off x="762000" y="2362200"/>
            <a:ext cx="2514600" cy="457200"/>
          </a:xfrm>
          <a:prstGeom prst="rect">
            <a:avLst/>
          </a:prstGeom>
          <a:solidFill>
            <a:schemeClr val="accent1">
              <a:alpha val="48627"/>
            </a:schemeClr>
          </a:solidFill>
          <a:ln cap="flat" cmpd="sng" w="9525">
            <a:solidFill>
              <a:schemeClr val="dk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rPr lang="en-US" sz="2000">
                <a:solidFill>
                  <a:schemeClr val="dk1"/>
                </a:solidFill>
                <a:latin typeface="Garamond"/>
                <a:ea typeface="Garamond"/>
                <a:cs typeface="Garamond"/>
                <a:sym typeface="Garamond"/>
              </a:rPr>
              <a:t>Ceremonial Law</a:t>
            </a:r>
            <a:endParaRPr/>
          </a:p>
        </p:txBody>
      </p:sp>
      <p:sp>
        <p:nvSpPr>
          <p:cNvPr id="867" name="Google Shape;867;p78"/>
          <p:cNvSpPr/>
          <p:nvPr/>
        </p:nvSpPr>
        <p:spPr>
          <a:xfrm>
            <a:off x="762000" y="2819400"/>
            <a:ext cx="2514600" cy="457200"/>
          </a:xfrm>
          <a:prstGeom prst="rect">
            <a:avLst/>
          </a:prstGeom>
          <a:solidFill>
            <a:schemeClr val="accent1">
              <a:alpha val="47843"/>
            </a:schemeClr>
          </a:solidFill>
          <a:ln cap="flat" cmpd="sng" w="9525">
            <a:solidFill>
              <a:schemeClr val="dk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rPr lang="en-US" sz="2000">
                <a:solidFill>
                  <a:schemeClr val="dk1"/>
                </a:solidFill>
                <a:latin typeface="Garamond"/>
                <a:ea typeface="Garamond"/>
                <a:cs typeface="Garamond"/>
                <a:sym typeface="Garamond"/>
              </a:rPr>
              <a:t>Civil Law</a:t>
            </a:r>
            <a:endParaRPr/>
          </a:p>
        </p:txBody>
      </p:sp>
      <p:sp>
        <p:nvSpPr>
          <p:cNvPr id="868" name="Google Shape;868;p78"/>
          <p:cNvSpPr/>
          <p:nvPr/>
        </p:nvSpPr>
        <p:spPr>
          <a:xfrm>
            <a:off x="762000" y="3276600"/>
            <a:ext cx="6934200" cy="457200"/>
          </a:xfrm>
          <a:prstGeom prst="rect">
            <a:avLst/>
          </a:prstGeom>
          <a:solidFill>
            <a:schemeClr val="accent5">
              <a:alpha val="48627"/>
            </a:schemeClr>
          </a:solidFill>
          <a:ln cap="flat" cmpd="sng" w="9525">
            <a:solidFill>
              <a:schemeClr val="dk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rPr lang="en-US" sz="2000">
                <a:solidFill>
                  <a:schemeClr val="dk1"/>
                </a:solidFill>
                <a:latin typeface="Garamond"/>
                <a:ea typeface="Garamond"/>
                <a:cs typeface="Garamond"/>
                <a:sym typeface="Garamond"/>
              </a:rPr>
              <a:t>Moral Law</a:t>
            </a:r>
            <a:endParaRPr/>
          </a:p>
        </p:txBody>
      </p:sp>
      <p:sp>
        <p:nvSpPr>
          <p:cNvPr id="869" name="Google Shape;869;p78"/>
          <p:cNvSpPr/>
          <p:nvPr/>
        </p:nvSpPr>
        <p:spPr>
          <a:xfrm>
            <a:off x="838200" y="4859079"/>
            <a:ext cx="2514600" cy="457200"/>
          </a:xfrm>
          <a:prstGeom prst="rect">
            <a:avLst/>
          </a:prstGeom>
          <a:solidFill>
            <a:schemeClr val="accent1">
              <a:alpha val="47843"/>
            </a:schemeClr>
          </a:solidFill>
          <a:ln cap="flat" cmpd="sng" w="9525">
            <a:solidFill>
              <a:schemeClr val="dk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rPr lang="en-US" sz="2000">
                <a:solidFill>
                  <a:schemeClr val="dk1"/>
                </a:solidFill>
                <a:latin typeface="Garamond"/>
                <a:ea typeface="Garamond"/>
                <a:cs typeface="Garamond"/>
                <a:sym typeface="Garamond"/>
              </a:rPr>
              <a:t>Ceremonial Law</a:t>
            </a:r>
            <a:endParaRPr sz="2000">
              <a:solidFill>
                <a:schemeClr val="dk1"/>
              </a:solidFill>
              <a:latin typeface="Garamond"/>
              <a:ea typeface="Garamond"/>
              <a:cs typeface="Garamond"/>
              <a:sym typeface="Garamond"/>
            </a:endParaRPr>
          </a:p>
        </p:txBody>
      </p:sp>
      <p:sp>
        <p:nvSpPr>
          <p:cNvPr id="870" name="Google Shape;870;p78"/>
          <p:cNvSpPr/>
          <p:nvPr/>
        </p:nvSpPr>
        <p:spPr>
          <a:xfrm>
            <a:off x="811619" y="5323367"/>
            <a:ext cx="6934200" cy="457200"/>
          </a:xfrm>
          <a:prstGeom prst="rect">
            <a:avLst/>
          </a:prstGeom>
          <a:solidFill>
            <a:schemeClr val="accent5">
              <a:alpha val="48627"/>
            </a:schemeClr>
          </a:solidFill>
          <a:ln cap="flat" cmpd="sng" w="9525">
            <a:solidFill>
              <a:schemeClr val="dk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rPr lang="en-US" sz="2000">
                <a:solidFill>
                  <a:schemeClr val="dk1"/>
                </a:solidFill>
                <a:latin typeface="Garamond"/>
                <a:ea typeface="Garamond"/>
                <a:cs typeface="Garamond"/>
                <a:sym typeface="Garamond"/>
              </a:rPr>
              <a:t>Civil Law</a:t>
            </a:r>
            <a:endParaRPr/>
          </a:p>
        </p:txBody>
      </p:sp>
      <p:sp>
        <p:nvSpPr>
          <p:cNvPr id="871" name="Google Shape;871;p78"/>
          <p:cNvSpPr/>
          <p:nvPr/>
        </p:nvSpPr>
        <p:spPr>
          <a:xfrm>
            <a:off x="800100" y="5780567"/>
            <a:ext cx="6934200" cy="457200"/>
          </a:xfrm>
          <a:prstGeom prst="rect">
            <a:avLst/>
          </a:prstGeom>
          <a:solidFill>
            <a:schemeClr val="accent5">
              <a:alpha val="48627"/>
            </a:schemeClr>
          </a:solidFill>
          <a:ln cap="flat" cmpd="sng" w="9525">
            <a:solidFill>
              <a:schemeClr val="dk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rPr lang="en-US" sz="2000">
                <a:solidFill>
                  <a:schemeClr val="dk1"/>
                </a:solidFill>
                <a:latin typeface="Garamond"/>
                <a:ea typeface="Garamond"/>
                <a:cs typeface="Garamond"/>
                <a:sym typeface="Garamond"/>
              </a:rPr>
              <a:t>Moral Law</a:t>
            </a:r>
            <a:endParaRPr/>
          </a:p>
        </p:txBody>
      </p:sp>
      <p:sp>
        <p:nvSpPr>
          <p:cNvPr id="872" name="Google Shape;872;p78"/>
          <p:cNvSpPr txBox="1"/>
          <p:nvPr>
            <p:ph idx="11" type="ftr"/>
          </p:nvPr>
        </p:nvSpPr>
        <p:spPr>
          <a:xfrm>
            <a:off x="609600" y="6248206"/>
            <a:ext cx="5421083" cy="365125"/>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r>
              <a:rPr lang="en-US"/>
              <a:t>© Douglas Moo</a:t>
            </a:r>
            <a:endParaRPr/>
          </a:p>
        </p:txBody>
      </p:sp>
    </p:spTree>
  </p:cSld>
  <p:clrMapOvr>
    <a:masterClrMapping/>
  </p:clrMapOvr>
</p:sld>
</file>

<file path=ppt/slides/slide7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76" name="Shape 876"/>
        <p:cNvGrpSpPr/>
        <p:nvPr/>
      </p:nvGrpSpPr>
      <p:grpSpPr>
        <a:xfrm>
          <a:off x="0" y="0"/>
          <a:ext cx="0" cy="0"/>
          <a:chOff x="0" y="0"/>
          <a:chExt cx="0" cy="0"/>
        </a:xfrm>
      </p:grpSpPr>
      <p:sp>
        <p:nvSpPr>
          <p:cNvPr id="877" name="Google Shape;877;p79"/>
          <p:cNvSpPr txBox="1"/>
          <p:nvPr>
            <p:ph type="title"/>
          </p:nvPr>
        </p:nvSpPr>
        <p:spPr>
          <a:xfrm>
            <a:off x="612648" y="228600"/>
            <a:ext cx="8153400" cy="990600"/>
          </a:xfrm>
          <a:prstGeom prst="rect">
            <a:avLst/>
          </a:prstGeom>
          <a:noFill/>
          <a:ln>
            <a:noFill/>
          </a:ln>
        </p:spPr>
        <p:txBody>
          <a:bodyPr anchorCtr="0" anchor="ctr" bIns="45700" lIns="91425" spcFirstLastPara="1" rIns="91425" wrap="square" tIns="45700">
            <a:normAutofit/>
          </a:bodyPr>
          <a:lstStyle/>
          <a:p>
            <a:pPr indent="0" lvl="0" marL="0" rtl="0" algn="l">
              <a:spcBef>
                <a:spcPts val="0"/>
              </a:spcBef>
              <a:spcAft>
                <a:spcPts val="0"/>
              </a:spcAft>
              <a:buClr>
                <a:schemeClr val="dk2"/>
              </a:buClr>
              <a:buSzPts val="4400"/>
              <a:buFont typeface="Twentieth Century"/>
              <a:buNone/>
            </a:pPr>
            <a:r>
              <a:rPr lang="en-US"/>
              <a:t>The Christian and the Law (3)</a:t>
            </a:r>
            <a:endParaRPr/>
          </a:p>
        </p:txBody>
      </p:sp>
      <p:sp>
        <p:nvSpPr>
          <p:cNvPr id="878" name="Google Shape;878;p79"/>
          <p:cNvSpPr txBox="1"/>
          <p:nvPr>
            <p:ph idx="1" type="body"/>
          </p:nvPr>
        </p:nvSpPr>
        <p:spPr>
          <a:xfrm>
            <a:off x="612648" y="1600200"/>
            <a:ext cx="8153400" cy="4495800"/>
          </a:xfrm>
          <a:prstGeom prst="rect">
            <a:avLst/>
          </a:prstGeom>
          <a:noFill/>
          <a:ln>
            <a:noFill/>
          </a:ln>
        </p:spPr>
        <p:txBody>
          <a:bodyPr anchorCtr="0" anchor="t" bIns="45700" lIns="91425" spcFirstLastPara="1" rIns="91425" wrap="square" tIns="45700">
            <a:normAutofit/>
          </a:bodyPr>
          <a:lstStyle/>
          <a:p>
            <a:pPr indent="-320040" lvl="0" marL="320040" rtl="0" algn="l">
              <a:spcBef>
                <a:spcPts val="0"/>
              </a:spcBef>
              <a:spcAft>
                <a:spcPts val="0"/>
              </a:spcAft>
              <a:buSzPts val="1740"/>
              <a:buChar char="◻"/>
            </a:pPr>
            <a:r>
              <a:rPr lang="en-US"/>
              <a:t>“Fulfillment” of the Whole Law</a:t>
            </a:r>
            <a:endParaRPr/>
          </a:p>
          <a:p>
            <a:pPr indent="-320040" lvl="0" marL="320040" rtl="0" algn="l">
              <a:spcBef>
                <a:spcPts val="700"/>
              </a:spcBef>
              <a:spcAft>
                <a:spcPts val="0"/>
              </a:spcAft>
              <a:buSzPts val="1740"/>
              <a:buFont typeface="Noto Sans Symbols"/>
              <a:buNone/>
            </a:pPr>
            <a:r>
              <a:t/>
            </a:r>
            <a:endParaRPr/>
          </a:p>
        </p:txBody>
      </p:sp>
      <p:sp>
        <p:nvSpPr>
          <p:cNvPr id="879" name="Google Shape;879;p79"/>
          <p:cNvSpPr/>
          <p:nvPr/>
        </p:nvSpPr>
        <p:spPr>
          <a:xfrm>
            <a:off x="609600" y="2514600"/>
            <a:ext cx="2971800" cy="1371600"/>
          </a:xfrm>
          <a:prstGeom prst="rect">
            <a:avLst/>
          </a:prstGeom>
          <a:solidFill>
            <a:schemeClr val="accent1">
              <a:alpha val="50980"/>
            </a:schemeClr>
          </a:solidFill>
          <a:ln cap="flat" cmpd="sng" w="9525">
            <a:solidFill>
              <a:schemeClr val="dk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2800">
              <a:solidFill>
                <a:schemeClr val="dk1"/>
              </a:solidFill>
              <a:latin typeface="Garamond"/>
              <a:ea typeface="Garamond"/>
              <a:cs typeface="Garamond"/>
              <a:sym typeface="Garamond"/>
            </a:endParaRPr>
          </a:p>
          <a:p>
            <a:pPr indent="0" lvl="0" marL="0" marR="0" rtl="0" algn="l">
              <a:spcBef>
                <a:spcPts val="0"/>
              </a:spcBef>
              <a:spcAft>
                <a:spcPts val="0"/>
              </a:spcAft>
              <a:buNone/>
            </a:pPr>
            <a:r>
              <a:rPr lang="en-US" sz="2800">
                <a:solidFill>
                  <a:schemeClr val="dk1"/>
                </a:solidFill>
                <a:latin typeface="Garamond"/>
                <a:ea typeface="Garamond"/>
                <a:cs typeface="Garamond"/>
                <a:sym typeface="Garamond"/>
              </a:rPr>
              <a:t>    Law of Moses</a:t>
            </a:r>
            <a:endParaRPr/>
          </a:p>
        </p:txBody>
      </p:sp>
      <p:sp>
        <p:nvSpPr>
          <p:cNvPr id="880" name="Google Shape;880;p79"/>
          <p:cNvSpPr/>
          <p:nvPr/>
        </p:nvSpPr>
        <p:spPr>
          <a:xfrm>
            <a:off x="4800600" y="2590800"/>
            <a:ext cx="3298825" cy="1304925"/>
          </a:xfrm>
          <a:prstGeom prst="rect">
            <a:avLst/>
          </a:prstGeom>
          <a:solidFill>
            <a:schemeClr val="accent5">
              <a:alpha val="45882"/>
            </a:schemeClr>
          </a:solidFill>
          <a:ln cap="flat" cmpd="sng" w="9525">
            <a:solidFill>
              <a:schemeClr val="dk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2800">
              <a:solidFill>
                <a:schemeClr val="dk1"/>
              </a:solidFill>
              <a:latin typeface="Garamond"/>
              <a:ea typeface="Garamond"/>
              <a:cs typeface="Garamond"/>
              <a:sym typeface="Garamond"/>
            </a:endParaRPr>
          </a:p>
          <a:p>
            <a:pPr indent="0" lvl="0" marL="0" marR="0" rtl="0" algn="l">
              <a:spcBef>
                <a:spcPts val="0"/>
              </a:spcBef>
              <a:spcAft>
                <a:spcPts val="0"/>
              </a:spcAft>
              <a:buNone/>
            </a:pPr>
            <a:r>
              <a:rPr lang="en-US" sz="2800">
                <a:solidFill>
                  <a:schemeClr val="dk1"/>
                </a:solidFill>
                <a:latin typeface="Garamond"/>
                <a:ea typeface="Garamond"/>
                <a:cs typeface="Garamond"/>
                <a:sym typeface="Garamond"/>
              </a:rPr>
              <a:t>    “Law of Christ”</a:t>
            </a:r>
            <a:endParaRPr/>
          </a:p>
        </p:txBody>
      </p:sp>
      <p:sp>
        <p:nvSpPr>
          <p:cNvPr id="881" name="Google Shape;881;p79"/>
          <p:cNvSpPr/>
          <p:nvPr/>
        </p:nvSpPr>
        <p:spPr>
          <a:xfrm>
            <a:off x="3581400" y="3048000"/>
            <a:ext cx="1219200" cy="304800"/>
          </a:xfrm>
          <a:prstGeom prst="rightArrow">
            <a:avLst>
              <a:gd fmla="val 50000" name="adj1"/>
              <a:gd fmla="val 50000" name="adj2"/>
            </a:avLst>
          </a:prstGeom>
          <a:solidFill>
            <a:schemeClr val="accent1"/>
          </a:solidFill>
          <a:ln cap="flat" cmpd="sng" w="9525">
            <a:solidFill>
              <a:schemeClr val="dk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Twentieth Century"/>
              <a:ea typeface="Twentieth Century"/>
              <a:cs typeface="Twentieth Century"/>
              <a:sym typeface="Twentieth Century"/>
            </a:endParaRPr>
          </a:p>
        </p:txBody>
      </p:sp>
      <p:sp>
        <p:nvSpPr>
          <p:cNvPr id="882" name="Google Shape;882;p79"/>
          <p:cNvSpPr txBox="1"/>
          <p:nvPr>
            <p:ph idx="11" type="ftr"/>
          </p:nvPr>
        </p:nvSpPr>
        <p:spPr>
          <a:xfrm>
            <a:off x="609600" y="6248206"/>
            <a:ext cx="5421083" cy="365125"/>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r>
              <a:rPr lang="en-US"/>
              <a:t>© Douglas Moo</a:t>
            </a:r>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7" name="Shape 207"/>
        <p:cNvGrpSpPr/>
        <p:nvPr/>
      </p:nvGrpSpPr>
      <p:grpSpPr>
        <a:xfrm>
          <a:off x="0" y="0"/>
          <a:ext cx="0" cy="0"/>
          <a:chOff x="0" y="0"/>
          <a:chExt cx="0" cy="0"/>
        </a:xfrm>
      </p:grpSpPr>
      <p:sp>
        <p:nvSpPr>
          <p:cNvPr id="208" name="Google Shape;208;p8"/>
          <p:cNvSpPr txBox="1"/>
          <p:nvPr>
            <p:ph type="title"/>
          </p:nvPr>
        </p:nvSpPr>
        <p:spPr>
          <a:xfrm>
            <a:off x="612648" y="228600"/>
            <a:ext cx="8153400" cy="990600"/>
          </a:xfrm>
          <a:prstGeom prst="rect">
            <a:avLst/>
          </a:prstGeom>
          <a:noFill/>
          <a:ln>
            <a:noFill/>
          </a:ln>
        </p:spPr>
        <p:txBody>
          <a:bodyPr anchorCtr="0" anchor="ctr" bIns="45700" lIns="91425" spcFirstLastPara="1" rIns="91425" wrap="square" tIns="45700">
            <a:normAutofit/>
          </a:bodyPr>
          <a:lstStyle/>
          <a:p>
            <a:pPr indent="0" lvl="0" marL="0" rtl="0" algn="l">
              <a:spcBef>
                <a:spcPts val="0"/>
              </a:spcBef>
              <a:spcAft>
                <a:spcPts val="0"/>
              </a:spcAft>
              <a:buClr>
                <a:schemeClr val="dk2"/>
              </a:buClr>
              <a:buSzPts val="4400"/>
              <a:buFont typeface="Twentieth Century"/>
              <a:buNone/>
            </a:pPr>
            <a:r>
              <a:rPr lang="en-US"/>
              <a:t>Following the Argument</a:t>
            </a:r>
            <a:endParaRPr/>
          </a:p>
        </p:txBody>
      </p:sp>
      <p:graphicFrame>
        <p:nvGraphicFramePr>
          <p:cNvPr id="209" name="Google Shape;209;p8"/>
          <p:cNvGraphicFramePr/>
          <p:nvPr/>
        </p:nvGraphicFramePr>
        <p:xfrm>
          <a:off x="381000" y="1752600"/>
          <a:ext cx="3000000" cy="3000000"/>
        </p:xfrm>
        <a:graphic>
          <a:graphicData uri="http://schemas.openxmlformats.org/drawingml/2006/table">
            <a:tbl>
              <a:tblPr bandRow="1" firstRow="1">
                <a:noFill/>
                <a:tableStyleId>{C78AAD9A-AF25-4510-A338-021EDB4CC009}</a:tableStyleId>
              </a:tblPr>
              <a:tblGrid>
                <a:gridCol w="1207700"/>
                <a:gridCol w="603850"/>
                <a:gridCol w="664225"/>
                <a:gridCol w="664225"/>
                <a:gridCol w="822375"/>
                <a:gridCol w="685800"/>
                <a:gridCol w="838200"/>
                <a:gridCol w="762000"/>
                <a:gridCol w="838200"/>
              </a:tblGrid>
              <a:tr h="880800">
                <a:tc>
                  <a:txBody>
                    <a:bodyPr/>
                    <a:lstStyle/>
                    <a:p>
                      <a:pPr indent="0" lvl="0" marL="0" marR="0" rtl="0" algn="l">
                        <a:spcBef>
                          <a:spcPts val="0"/>
                        </a:spcBef>
                        <a:spcAft>
                          <a:spcPts val="0"/>
                        </a:spcAft>
                        <a:buNone/>
                      </a:pPr>
                      <a:r>
                        <a:t/>
                      </a:r>
                      <a:endParaRPr sz="1800"/>
                    </a:p>
                  </a:txBody>
                  <a:tcPr marT="45725" marB="45725" marR="91450" marL="91450"/>
                </a:tc>
                <a:tc>
                  <a:txBody>
                    <a:bodyPr/>
                    <a:lstStyle/>
                    <a:p>
                      <a:pPr indent="0" lvl="0" marL="0" marR="0" rtl="0" algn="l">
                        <a:spcBef>
                          <a:spcPts val="0"/>
                        </a:spcBef>
                        <a:spcAft>
                          <a:spcPts val="0"/>
                        </a:spcAft>
                        <a:buNone/>
                      </a:pPr>
                      <a:r>
                        <a:rPr lang="en-US" sz="2800"/>
                        <a:t>1</a:t>
                      </a:r>
                      <a:endParaRPr sz="2800"/>
                    </a:p>
                  </a:txBody>
                  <a:tcPr marT="45725" marB="45725" marR="91450" marL="91450"/>
                </a:tc>
                <a:tc>
                  <a:txBody>
                    <a:bodyPr/>
                    <a:lstStyle/>
                    <a:p>
                      <a:pPr indent="0" lvl="0" marL="0" marR="0" rtl="0" algn="l">
                        <a:spcBef>
                          <a:spcPts val="0"/>
                        </a:spcBef>
                        <a:spcAft>
                          <a:spcPts val="0"/>
                        </a:spcAft>
                        <a:buNone/>
                      </a:pPr>
                      <a:r>
                        <a:rPr lang="en-US" sz="2800"/>
                        <a:t>2</a:t>
                      </a:r>
                      <a:endParaRPr sz="2800"/>
                    </a:p>
                  </a:txBody>
                  <a:tcPr marT="45725" marB="45725" marR="91450" marL="91450"/>
                </a:tc>
                <a:tc>
                  <a:txBody>
                    <a:bodyPr/>
                    <a:lstStyle/>
                    <a:p>
                      <a:pPr indent="0" lvl="0" marL="0" marR="0" rtl="0" algn="l">
                        <a:spcBef>
                          <a:spcPts val="0"/>
                        </a:spcBef>
                        <a:spcAft>
                          <a:spcPts val="0"/>
                        </a:spcAft>
                        <a:buNone/>
                      </a:pPr>
                      <a:r>
                        <a:rPr lang="en-US" sz="2800"/>
                        <a:t>3</a:t>
                      </a:r>
                      <a:endParaRPr sz="2800"/>
                    </a:p>
                  </a:txBody>
                  <a:tcPr marT="45725" marB="45725" marR="91450" marL="91450"/>
                </a:tc>
                <a:tc>
                  <a:txBody>
                    <a:bodyPr/>
                    <a:lstStyle/>
                    <a:p>
                      <a:pPr indent="0" lvl="0" marL="0" marR="0" rtl="0" algn="l">
                        <a:spcBef>
                          <a:spcPts val="0"/>
                        </a:spcBef>
                        <a:spcAft>
                          <a:spcPts val="0"/>
                        </a:spcAft>
                        <a:buNone/>
                      </a:pPr>
                      <a:r>
                        <a:rPr lang="en-US" sz="2800"/>
                        <a:t>4</a:t>
                      </a:r>
                      <a:endParaRPr sz="2800"/>
                    </a:p>
                  </a:txBody>
                  <a:tcPr marT="45725" marB="45725" marR="91450" marL="91450"/>
                </a:tc>
                <a:tc>
                  <a:txBody>
                    <a:bodyPr/>
                    <a:lstStyle/>
                    <a:p>
                      <a:pPr indent="0" lvl="0" marL="0" marR="0" rtl="0" algn="l">
                        <a:spcBef>
                          <a:spcPts val="0"/>
                        </a:spcBef>
                        <a:spcAft>
                          <a:spcPts val="0"/>
                        </a:spcAft>
                        <a:buNone/>
                      </a:pPr>
                      <a:r>
                        <a:rPr lang="en-US" sz="2800"/>
                        <a:t>5</a:t>
                      </a:r>
                      <a:endParaRPr sz="2800"/>
                    </a:p>
                  </a:txBody>
                  <a:tcPr marT="45725" marB="45725" marR="91450" marL="91450"/>
                </a:tc>
                <a:tc>
                  <a:txBody>
                    <a:bodyPr/>
                    <a:lstStyle/>
                    <a:p>
                      <a:pPr indent="0" lvl="0" marL="0" marR="0" rtl="0" algn="l">
                        <a:spcBef>
                          <a:spcPts val="0"/>
                        </a:spcBef>
                        <a:spcAft>
                          <a:spcPts val="0"/>
                        </a:spcAft>
                        <a:buNone/>
                      </a:pPr>
                      <a:r>
                        <a:rPr lang="en-US" sz="2800"/>
                        <a:t>6</a:t>
                      </a:r>
                      <a:endParaRPr sz="2800"/>
                    </a:p>
                  </a:txBody>
                  <a:tcPr marT="45725" marB="45725" marR="91450" marL="91450"/>
                </a:tc>
                <a:tc>
                  <a:txBody>
                    <a:bodyPr/>
                    <a:lstStyle/>
                    <a:p>
                      <a:pPr indent="0" lvl="0" marL="0" marR="0" rtl="0" algn="l">
                        <a:spcBef>
                          <a:spcPts val="0"/>
                        </a:spcBef>
                        <a:spcAft>
                          <a:spcPts val="0"/>
                        </a:spcAft>
                        <a:buNone/>
                      </a:pPr>
                      <a:r>
                        <a:rPr lang="en-US" sz="2800"/>
                        <a:t>7</a:t>
                      </a:r>
                      <a:endParaRPr sz="2800"/>
                    </a:p>
                  </a:txBody>
                  <a:tcPr marT="45725" marB="45725" marR="91450" marL="91450"/>
                </a:tc>
                <a:tc>
                  <a:txBody>
                    <a:bodyPr/>
                    <a:lstStyle/>
                    <a:p>
                      <a:pPr indent="0" lvl="0" marL="0" marR="0" rtl="0" algn="l">
                        <a:spcBef>
                          <a:spcPts val="0"/>
                        </a:spcBef>
                        <a:spcAft>
                          <a:spcPts val="0"/>
                        </a:spcAft>
                        <a:buNone/>
                      </a:pPr>
                      <a:r>
                        <a:rPr lang="en-US" sz="2800"/>
                        <a:t>8</a:t>
                      </a:r>
                      <a:endParaRPr sz="2800"/>
                    </a:p>
                  </a:txBody>
                  <a:tcPr marT="45725" marB="45725" marR="91450" marL="91450"/>
                </a:tc>
              </a:tr>
              <a:tr h="1230400">
                <a:tc>
                  <a:txBody>
                    <a:bodyPr/>
                    <a:lstStyle/>
                    <a:p>
                      <a:pPr indent="0" lvl="0" marL="0" marR="0" rtl="0" algn="l">
                        <a:spcBef>
                          <a:spcPts val="0"/>
                        </a:spcBef>
                        <a:spcAft>
                          <a:spcPts val="0"/>
                        </a:spcAft>
                        <a:buNone/>
                      </a:pPr>
                      <a:r>
                        <a:rPr lang="en-US" sz="3200"/>
                        <a:t>Calvin</a:t>
                      </a:r>
                      <a:endParaRPr sz="3200"/>
                    </a:p>
                  </a:txBody>
                  <a:tcPr marT="45725" marB="45725" marR="91450" marL="91450">
                    <a:solidFill>
                      <a:srgbClr val="548BB7">
                        <a:alpha val="20000"/>
                      </a:srgbClr>
                    </a:solidFill>
                  </a:tcPr>
                </a:tc>
                <a:tc gridSpan="5">
                  <a:txBody>
                    <a:bodyPr/>
                    <a:lstStyle/>
                    <a:p>
                      <a:pPr indent="0" lvl="0" marL="0" marR="0" rtl="0" algn="ctr">
                        <a:spcBef>
                          <a:spcPts val="0"/>
                        </a:spcBef>
                        <a:spcAft>
                          <a:spcPts val="0"/>
                        </a:spcAft>
                        <a:buNone/>
                      </a:pPr>
                      <a:r>
                        <a:rPr lang="en-US" sz="3200"/>
                        <a:t>Justification</a:t>
                      </a:r>
                      <a:endParaRPr sz="3200"/>
                    </a:p>
                  </a:txBody>
                  <a:tcPr marT="45725" marB="45725" marR="91450" marL="91450">
                    <a:solidFill>
                      <a:srgbClr val="548BB7">
                        <a:alpha val="20000"/>
                      </a:srgbClr>
                    </a:solidFill>
                  </a:tcPr>
                </a:tc>
                <a:tc hMerge="1"/>
                <a:tc hMerge="1"/>
                <a:tc hMerge="1"/>
                <a:tc hMerge="1"/>
                <a:tc gridSpan="3">
                  <a:txBody>
                    <a:bodyPr/>
                    <a:lstStyle/>
                    <a:p>
                      <a:pPr indent="0" lvl="0" marL="0" marR="0" rtl="0" algn="ctr">
                        <a:spcBef>
                          <a:spcPts val="0"/>
                        </a:spcBef>
                        <a:spcAft>
                          <a:spcPts val="0"/>
                        </a:spcAft>
                        <a:buNone/>
                      </a:pPr>
                      <a:r>
                        <a:rPr lang="en-US" sz="3200"/>
                        <a:t>Sanctification</a:t>
                      </a:r>
                      <a:endParaRPr sz="3200"/>
                    </a:p>
                  </a:txBody>
                  <a:tcPr marT="45725" marB="45725" marR="91450" marL="91450">
                    <a:solidFill>
                      <a:srgbClr val="548BB7">
                        <a:alpha val="20000"/>
                      </a:srgbClr>
                    </a:solidFill>
                  </a:tcPr>
                </a:tc>
                <a:tc hMerge="1"/>
                <a:tc hMerge="1"/>
              </a:tr>
              <a:tr h="1230400">
                <a:tc>
                  <a:txBody>
                    <a:bodyPr/>
                    <a:lstStyle/>
                    <a:p>
                      <a:pPr indent="0" lvl="0" marL="0" marR="0" rtl="0" algn="l">
                        <a:spcBef>
                          <a:spcPts val="0"/>
                        </a:spcBef>
                        <a:spcAft>
                          <a:spcPts val="0"/>
                        </a:spcAft>
                        <a:buNone/>
                      </a:pPr>
                      <a:r>
                        <a:rPr lang="en-US" sz="3200"/>
                        <a:t>Nygren</a:t>
                      </a:r>
                      <a:endParaRPr sz="3200"/>
                    </a:p>
                  </a:txBody>
                  <a:tcPr marT="45725" marB="45725" marR="91450" marL="91450"/>
                </a:tc>
                <a:tc gridSpan="4">
                  <a:txBody>
                    <a:bodyPr/>
                    <a:lstStyle/>
                    <a:p>
                      <a:pPr indent="0" lvl="0" marL="0" marR="0" rtl="0" algn="ctr">
                        <a:spcBef>
                          <a:spcPts val="0"/>
                        </a:spcBef>
                        <a:spcAft>
                          <a:spcPts val="0"/>
                        </a:spcAft>
                        <a:buNone/>
                      </a:pPr>
                      <a:r>
                        <a:rPr lang="en-US" sz="3200"/>
                        <a:t>“Righteous through</a:t>
                      </a:r>
                      <a:r>
                        <a:rPr lang="en-US" sz="3200"/>
                        <a:t> Faith”</a:t>
                      </a:r>
                      <a:endParaRPr sz="3200"/>
                    </a:p>
                  </a:txBody>
                  <a:tcPr marT="45725" marB="45725" marR="91450" marL="91450"/>
                </a:tc>
                <a:tc hMerge="1"/>
                <a:tc hMerge="1"/>
                <a:tc hMerge="1"/>
                <a:tc gridSpan="4">
                  <a:txBody>
                    <a:bodyPr/>
                    <a:lstStyle/>
                    <a:p>
                      <a:pPr indent="0" lvl="0" marL="0" marR="0" rtl="0" algn="ctr">
                        <a:spcBef>
                          <a:spcPts val="0"/>
                        </a:spcBef>
                        <a:spcAft>
                          <a:spcPts val="0"/>
                        </a:spcAft>
                        <a:buNone/>
                      </a:pPr>
                      <a:r>
                        <a:rPr lang="en-US" sz="3200"/>
                        <a:t>“Shall Live”</a:t>
                      </a:r>
                      <a:endParaRPr sz="3200"/>
                    </a:p>
                  </a:txBody>
                  <a:tcPr marT="45725" marB="45725" marR="91450" marL="91450"/>
                </a:tc>
                <a:tc hMerge="1"/>
                <a:tc hMerge="1"/>
                <a:tc hMerge="1"/>
              </a:tr>
            </a:tbl>
          </a:graphicData>
        </a:graphic>
      </p:graphicFrame>
      <p:sp>
        <p:nvSpPr>
          <p:cNvPr id="210" name="Google Shape;210;p8"/>
          <p:cNvSpPr txBox="1"/>
          <p:nvPr>
            <p:ph idx="11" type="ftr"/>
          </p:nvPr>
        </p:nvSpPr>
        <p:spPr>
          <a:xfrm>
            <a:off x="609600" y="6248206"/>
            <a:ext cx="5421083" cy="365125"/>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r>
              <a:rPr lang="en-US"/>
              <a:t>© Douglas Moo</a:t>
            </a:r>
            <a:endParaRPr/>
          </a:p>
        </p:txBody>
      </p:sp>
    </p:spTree>
  </p:cSld>
  <p:clrMapOvr>
    <a:masterClrMapping/>
  </p:clrMapOvr>
</p:sld>
</file>

<file path=ppt/slides/slide8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86" name="Shape 886"/>
        <p:cNvGrpSpPr/>
        <p:nvPr/>
      </p:nvGrpSpPr>
      <p:grpSpPr>
        <a:xfrm>
          <a:off x="0" y="0"/>
          <a:ext cx="0" cy="0"/>
          <a:chOff x="0" y="0"/>
          <a:chExt cx="0" cy="0"/>
        </a:xfrm>
      </p:grpSpPr>
      <p:sp>
        <p:nvSpPr>
          <p:cNvPr id="887" name="Google Shape;887;p80"/>
          <p:cNvSpPr txBox="1"/>
          <p:nvPr>
            <p:ph type="title"/>
          </p:nvPr>
        </p:nvSpPr>
        <p:spPr>
          <a:xfrm>
            <a:off x="612648" y="228600"/>
            <a:ext cx="8153400" cy="990600"/>
          </a:xfrm>
          <a:prstGeom prst="rect">
            <a:avLst/>
          </a:prstGeom>
          <a:noFill/>
          <a:ln>
            <a:noFill/>
          </a:ln>
        </p:spPr>
        <p:txBody>
          <a:bodyPr anchorCtr="0" anchor="ctr" bIns="45700" lIns="91425" spcFirstLastPara="1" rIns="91425" wrap="square" tIns="45700">
            <a:normAutofit/>
          </a:bodyPr>
          <a:lstStyle/>
          <a:p>
            <a:pPr indent="0" lvl="0" marL="0" rtl="0" algn="l">
              <a:spcBef>
                <a:spcPts val="0"/>
              </a:spcBef>
              <a:spcAft>
                <a:spcPts val="0"/>
              </a:spcAft>
              <a:buClr>
                <a:schemeClr val="dk2"/>
              </a:buClr>
              <a:buSzPts val="4400"/>
              <a:buFont typeface="Twentieth Century"/>
              <a:buNone/>
            </a:pPr>
            <a:r>
              <a:rPr lang="en-US"/>
              <a:t>The Christian and the Law (4)</a:t>
            </a:r>
            <a:endParaRPr/>
          </a:p>
        </p:txBody>
      </p:sp>
      <p:sp>
        <p:nvSpPr>
          <p:cNvPr id="888" name="Google Shape;888;p80"/>
          <p:cNvSpPr txBox="1"/>
          <p:nvPr>
            <p:ph idx="1" type="body"/>
          </p:nvPr>
        </p:nvSpPr>
        <p:spPr>
          <a:xfrm>
            <a:off x="762000" y="1723697"/>
            <a:ext cx="7696200" cy="5105400"/>
          </a:xfrm>
          <a:prstGeom prst="rect">
            <a:avLst/>
          </a:prstGeom>
          <a:noFill/>
          <a:ln>
            <a:noFill/>
          </a:ln>
        </p:spPr>
        <p:txBody>
          <a:bodyPr anchorCtr="0" anchor="t" bIns="45700" lIns="91425" spcFirstLastPara="1" rIns="91425" wrap="square" tIns="45700">
            <a:normAutofit/>
          </a:bodyPr>
          <a:lstStyle/>
          <a:p>
            <a:pPr indent="-320040" lvl="0" marL="320040" rtl="0" algn="l">
              <a:lnSpc>
                <a:spcPct val="90000"/>
              </a:lnSpc>
              <a:spcBef>
                <a:spcPts val="0"/>
              </a:spcBef>
              <a:spcAft>
                <a:spcPts val="0"/>
              </a:spcAft>
              <a:buSzPts val="1440"/>
              <a:buNone/>
            </a:pPr>
            <a:r>
              <a:rPr lang="en-US" sz="2400">
                <a:latin typeface="Arial"/>
                <a:ea typeface="Arial"/>
                <a:cs typeface="Arial"/>
                <a:sym typeface="Arial"/>
              </a:rPr>
              <a:t>   My (very simplified) View: 1 Cor. 9:20-21)</a:t>
            </a:r>
            <a:endParaRPr/>
          </a:p>
          <a:p>
            <a:pPr indent="-320040" lvl="0" marL="320040" rtl="0" algn="l">
              <a:lnSpc>
                <a:spcPct val="90000"/>
              </a:lnSpc>
              <a:spcBef>
                <a:spcPts val="700"/>
              </a:spcBef>
              <a:spcAft>
                <a:spcPts val="0"/>
              </a:spcAft>
              <a:buSzPts val="1440"/>
              <a:buFont typeface="Noto Sans Symbols"/>
              <a:buNone/>
            </a:pPr>
            <a:r>
              <a:rPr lang="en-US" sz="2400"/>
              <a:t> </a:t>
            </a:r>
            <a:r>
              <a:rPr lang="en-US" sz="2400">
                <a:latin typeface="Arial"/>
                <a:ea typeface="Arial"/>
                <a:cs typeface="Arial"/>
                <a:sym typeface="Arial"/>
              </a:rPr>
              <a:t>“To those under </a:t>
            </a:r>
            <a:r>
              <a:rPr b="1" lang="en-US" sz="2400">
                <a:solidFill>
                  <a:schemeClr val="accent5"/>
                </a:solidFill>
                <a:latin typeface="Arial"/>
                <a:ea typeface="Arial"/>
                <a:cs typeface="Arial"/>
                <a:sym typeface="Arial"/>
              </a:rPr>
              <a:t>the law</a:t>
            </a:r>
            <a:r>
              <a:rPr lang="en-US" sz="2400">
                <a:solidFill>
                  <a:schemeClr val="accent5"/>
                </a:solidFill>
                <a:latin typeface="Arial"/>
                <a:ea typeface="Arial"/>
                <a:cs typeface="Arial"/>
                <a:sym typeface="Arial"/>
              </a:rPr>
              <a:t> </a:t>
            </a:r>
            <a:r>
              <a:rPr lang="en-US" sz="2400">
                <a:latin typeface="Arial"/>
                <a:ea typeface="Arial"/>
                <a:cs typeface="Arial"/>
                <a:sym typeface="Arial"/>
              </a:rPr>
              <a:t>I became like one under </a:t>
            </a:r>
            <a:r>
              <a:rPr b="1" lang="en-US" sz="2400">
                <a:solidFill>
                  <a:schemeClr val="accent5"/>
                </a:solidFill>
                <a:latin typeface="Arial"/>
                <a:ea typeface="Arial"/>
                <a:cs typeface="Arial"/>
                <a:sym typeface="Arial"/>
              </a:rPr>
              <a:t>the law</a:t>
            </a:r>
            <a:r>
              <a:rPr lang="en-US" sz="2400">
                <a:solidFill>
                  <a:schemeClr val="accent5"/>
                </a:solidFill>
                <a:latin typeface="Arial"/>
                <a:ea typeface="Arial"/>
                <a:cs typeface="Arial"/>
                <a:sym typeface="Arial"/>
              </a:rPr>
              <a:t> </a:t>
            </a:r>
            <a:r>
              <a:rPr lang="en-US" sz="2400">
                <a:latin typeface="Arial"/>
                <a:ea typeface="Arial"/>
                <a:cs typeface="Arial"/>
                <a:sym typeface="Arial"/>
              </a:rPr>
              <a:t>(though I myself am not under </a:t>
            </a:r>
            <a:r>
              <a:rPr b="1" lang="en-US" sz="2400">
                <a:solidFill>
                  <a:schemeClr val="accent5"/>
                </a:solidFill>
                <a:latin typeface="Arial"/>
                <a:ea typeface="Arial"/>
                <a:cs typeface="Arial"/>
                <a:sym typeface="Arial"/>
              </a:rPr>
              <a:t>the law</a:t>
            </a:r>
            <a:r>
              <a:rPr lang="en-US" sz="2400">
                <a:latin typeface="Arial"/>
                <a:ea typeface="Arial"/>
                <a:cs typeface="Arial"/>
                <a:sym typeface="Arial"/>
              </a:rPr>
              <a:t>), so as to win those under </a:t>
            </a:r>
            <a:r>
              <a:rPr b="1" lang="en-US" sz="2400">
                <a:solidFill>
                  <a:schemeClr val="accent5"/>
                </a:solidFill>
                <a:latin typeface="Arial"/>
                <a:ea typeface="Arial"/>
                <a:cs typeface="Arial"/>
                <a:sym typeface="Arial"/>
              </a:rPr>
              <a:t>the law</a:t>
            </a:r>
            <a:r>
              <a:rPr lang="en-US" sz="2400">
                <a:latin typeface="Arial"/>
                <a:ea typeface="Arial"/>
                <a:cs typeface="Arial"/>
                <a:sym typeface="Arial"/>
              </a:rPr>
              <a:t>. To those not having </a:t>
            </a:r>
            <a:r>
              <a:rPr b="1" lang="en-US" sz="2400">
                <a:solidFill>
                  <a:schemeClr val="accent5"/>
                </a:solidFill>
                <a:latin typeface="Arial"/>
                <a:ea typeface="Arial"/>
                <a:cs typeface="Arial"/>
                <a:sym typeface="Arial"/>
              </a:rPr>
              <a:t>the law</a:t>
            </a:r>
            <a:r>
              <a:rPr lang="en-US" sz="2400">
                <a:solidFill>
                  <a:schemeClr val="accent5"/>
                </a:solidFill>
                <a:latin typeface="Arial"/>
                <a:ea typeface="Arial"/>
                <a:cs typeface="Arial"/>
                <a:sym typeface="Arial"/>
              </a:rPr>
              <a:t> </a:t>
            </a:r>
            <a:r>
              <a:rPr lang="en-US" sz="2400">
                <a:latin typeface="Arial"/>
                <a:ea typeface="Arial"/>
                <a:cs typeface="Arial"/>
                <a:sym typeface="Arial"/>
              </a:rPr>
              <a:t>I became like one not having </a:t>
            </a:r>
            <a:r>
              <a:rPr b="1" lang="en-US" sz="2400">
                <a:solidFill>
                  <a:schemeClr val="accent5"/>
                </a:solidFill>
                <a:latin typeface="Arial"/>
                <a:ea typeface="Arial"/>
                <a:cs typeface="Arial"/>
                <a:sym typeface="Arial"/>
              </a:rPr>
              <a:t>the law</a:t>
            </a:r>
            <a:r>
              <a:rPr lang="en-US" sz="2400">
                <a:solidFill>
                  <a:schemeClr val="accent5"/>
                </a:solidFill>
                <a:latin typeface="Arial"/>
                <a:ea typeface="Arial"/>
                <a:cs typeface="Arial"/>
                <a:sym typeface="Arial"/>
              </a:rPr>
              <a:t> </a:t>
            </a:r>
            <a:r>
              <a:rPr lang="en-US" sz="2400">
                <a:latin typeface="Arial"/>
                <a:ea typeface="Arial"/>
                <a:cs typeface="Arial"/>
                <a:sym typeface="Arial"/>
              </a:rPr>
              <a:t>(though I am not free from </a:t>
            </a:r>
            <a:r>
              <a:rPr b="1" lang="en-US" sz="2400">
                <a:solidFill>
                  <a:schemeClr val="accent1"/>
                </a:solidFill>
                <a:latin typeface="Arial"/>
                <a:ea typeface="Arial"/>
                <a:cs typeface="Arial"/>
                <a:sym typeface="Arial"/>
              </a:rPr>
              <a:t>God’s law</a:t>
            </a:r>
            <a:r>
              <a:rPr lang="en-US" sz="2400">
                <a:latin typeface="Arial"/>
                <a:ea typeface="Arial"/>
                <a:cs typeface="Arial"/>
                <a:sym typeface="Arial"/>
              </a:rPr>
              <a:t> but am under </a:t>
            </a:r>
            <a:r>
              <a:rPr b="1" lang="en-US" sz="2400">
                <a:solidFill>
                  <a:schemeClr val="accent2"/>
                </a:solidFill>
                <a:latin typeface="Arial"/>
                <a:ea typeface="Arial"/>
                <a:cs typeface="Arial"/>
                <a:sym typeface="Arial"/>
              </a:rPr>
              <a:t>Christ’s law</a:t>
            </a:r>
            <a:r>
              <a:rPr lang="en-US" sz="2400">
                <a:latin typeface="Arial"/>
                <a:ea typeface="Arial"/>
                <a:cs typeface="Arial"/>
                <a:sym typeface="Arial"/>
              </a:rPr>
              <a:t>), so as to win those not having </a:t>
            </a:r>
            <a:r>
              <a:rPr b="1" lang="en-US" sz="2400">
                <a:solidFill>
                  <a:schemeClr val="accent5"/>
                </a:solidFill>
                <a:latin typeface="Arial"/>
                <a:ea typeface="Arial"/>
                <a:cs typeface="Arial"/>
                <a:sym typeface="Arial"/>
              </a:rPr>
              <a:t>the law</a:t>
            </a:r>
            <a:r>
              <a:rPr lang="en-US" sz="2400">
                <a:latin typeface="Arial"/>
                <a:ea typeface="Arial"/>
                <a:cs typeface="Arial"/>
                <a:sym typeface="Arial"/>
              </a:rPr>
              <a:t>.”</a:t>
            </a:r>
            <a:endParaRPr/>
          </a:p>
          <a:p>
            <a:pPr indent="-320040" lvl="0" marL="320040" rtl="0" algn="l">
              <a:lnSpc>
                <a:spcPct val="90000"/>
              </a:lnSpc>
              <a:spcBef>
                <a:spcPts val="700"/>
              </a:spcBef>
              <a:spcAft>
                <a:spcPts val="0"/>
              </a:spcAft>
              <a:buSzPts val="1440"/>
              <a:buFont typeface="Noto Sans Symbols"/>
              <a:buNone/>
            </a:pPr>
            <a:r>
              <a:rPr lang="en-US" sz="2400">
                <a:latin typeface="Arial"/>
                <a:ea typeface="Arial"/>
                <a:cs typeface="Arial"/>
                <a:sym typeface="Arial"/>
              </a:rPr>
              <a:t>                                     </a:t>
            </a:r>
            <a:r>
              <a:rPr b="1" lang="en-US" sz="2400">
                <a:solidFill>
                  <a:schemeClr val="accent1"/>
                </a:solidFill>
                <a:latin typeface="Arial"/>
                <a:ea typeface="Arial"/>
                <a:cs typeface="Arial"/>
                <a:sym typeface="Arial"/>
              </a:rPr>
              <a:t>God’s Law</a:t>
            </a:r>
            <a:r>
              <a:rPr lang="en-US" sz="2400">
                <a:latin typeface="Arial"/>
                <a:ea typeface="Arial"/>
                <a:cs typeface="Arial"/>
                <a:sym typeface="Arial"/>
              </a:rPr>
              <a:t> </a:t>
            </a:r>
            <a:endParaRPr/>
          </a:p>
          <a:p>
            <a:pPr indent="-320040" lvl="0" marL="320040" rtl="0" algn="l">
              <a:lnSpc>
                <a:spcPct val="90000"/>
              </a:lnSpc>
              <a:spcBef>
                <a:spcPts val="700"/>
              </a:spcBef>
              <a:spcAft>
                <a:spcPts val="0"/>
              </a:spcAft>
              <a:buSzPts val="1440"/>
              <a:buFont typeface="Noto Sans Symbols"/>
              <a:buNone/>
            </a:pPr>
            <a:r>
              <a:t/>
            </a:r>
            <a:endParaRPr sz="2400">
              <a:latin typeface="Arial"/>
              <a:ea typeface="Arial"/>
              <a:cs typeface="Arial"/>
              <a:sym typeface="Arial"/>
            </a:endParaRPr>
          </a:p>
          <a:p>
            <a:pPr indent="-320040" lvl="0" marL="320040" rtl="0" algn="l">
              <a:lnSpc>
                <a:spcPct val="90000"/>
              </a:lnSpc>
              <a:spcBef>
                <a:spcPts val="700"/>
              </a:spcBef>
              <a:spcAft>
                <a:spcPts val="0"/>
              </a:spcAft>
              <a:buSzPts val="1440"/>
              <a:buFont typeface="Noto Sans Symbols"/>
              <a:buNone/>
            </a:pPr>
            <a:br>
              <a:rPr lang="en-US" sz="2400">
                <a:latin typeface="Arial"/>
                <a:ea typeface="Arial"/>
                <a:cs typeface="Arial"/>
                <a:sym typeface="Arial"/>
              </a:rPr>
            </a:br>
            <a:r>
              <a:rPr lang="en-US" sz="2400">
                <a:latin typeface="Arial"/>
                <a:ea typeface="Arial"/>
                <a:cs typeface="Arial"/>
                <a:sym typeface="Arial"/>
              </a:rPr>
              <a:t>    </a:t>
            </a:r>
            <a:r>
              <a:rPr b="1" lang="en-US" sz="2400">
                <a:solidFill>
                  <a:schemeClr val="accent5"/>
                </a:solidFill>
                <a:latin typeface="Arial"/>
                <a:ea typeface="Arial"/>
                <a:cs typeface="Arial"/>
                <a:sym typeface="Arial"/>
              </a:rPr>
              <a:t>“Law” (Torah)</a:t>
            </a:r>
            <a:r>
              <a:rPr lang="en-US" sz="2400">
                <a:solidFill>
                  <a:schemeClr val="accent5"/>
                </a:solidFill>
                <a:latin typeface="Arial"/>
                <a:ea typeface="Arial"/>
                <a:cs typeface="Arial"/>
                <a:sym typeface="Arial"/>
              </a:rPr>
              <a:t>                           </a:t>
            </a:r>
            <a:r>
              <a:rPr b="1" lang="en-US" sz="2400">
                <a:solidFill>
                  <a:schemeClr val="accent2"/>
                </a:solidFill>
                <a:latin typeface="Arial"/>
                <a:ea typeface="Arial"/>
                <a:cs typeface="Arial"/>
                <a:sym typeface="Arial"/>
              </a:rPr>
              <a:t>Christ’s Law</a:t>
            </a:r>
            <a:r>
              <a:rPr lang="en-US" sz="2400">
                <a:solidFill>
                  <a:schemeClr val="accent2"/>
                </a:solidFill>
                <a:latin typeface="Arial"/>
                <a:ea typeface="Arial"/>
                <a:cs typeface="Arial"/>
                <a:sym typeface="Arial"/>
              </a:rPr>
              <a:t> </a:t>
            </a:r>
            <a:endParaRPr/>
          </a:p>
          <a:p>
            <a:pPr indent="-320040" lvl="0" marL="320040" rtl="0" algn="l">
              <a:lnSpc>
                <a:spcPct val="90000"/>
              </a:lnSpc>
              <a:spcBef>
                <a:spcPts val="700"/>
              </a:spcBef>
              <a:spcAft>
                <a:spcPts val="0"/>
              </a:spcAft>
              <a:buSzPts val="1440"/>
              <a:buFont typeface="Noto Sans Symbols"/>
              <a:buNone/>
            </a:pPr>
            <a:r>
              <a:rPr lang="en-US" sz="2400">
                <a:latin typeface="Arial"/>
                <a:ea typeface="Arial"/>
                <a:cs typeface="Arial"/>
                <a:sym typeface="Arial"/>
              </a:rPr>
              <a:t>         (Old Covenant)                           (New Covenant)</a:t>
            </a:r>
            <a:endParaRPr/>
          </a:p>
        </p:txBody>
      </p:sp>
      <p:cxnSp>
        <p:nvCxnSpPr>
          <p:cNvPr id="889" name="Google Shape;889;p80"/>
          <p:cNvCxnSpPr/>
          <p:nvPr/>
        </p:nvCxnSpPr>
        <p:spPr>
          <a:xfrm flipH="1">
            <a:off x="2743200" y="4625438"/>
            <a:ext cx="1371600" cy="685800"/>
          </a:xfrm>
          <a:prstGeom prst="straightConnector1">
            <a:avLst/>
          </a:prstGeom>
          <a:noFill/>
          <a:ln cap="flat" cmpd="sng" w="9525">
            <a:solidFill>
              <a:schemeClr val="dk1"/>
            </a:solidFill>
            <a:prstDash val="solid"/>
            <a:round/>
            <a:headEnd len="med" w="med" type="none"/>
            <a:tailEnd len="med" w="med" type="triangle"/>
          </a:ln>
        </p:spPr>
      </p:cxnSp>
      <p:cxnSp>
        <p:nvCxnSpPr>
          <p:cNvPr id="890" name="Google Shape;890;p80"/>
          <p:cNvCxnSpPr/>
          <p:nvPr/>
        </p:nvCxnSpPr>
        <p:spPr>
          <a:xfrm>
            <a:off x="4495800" y="4674476"/>
            <a:ext cx="1371600" cy="685800"/>
          </a:xfrm>
          <a:prstGeom prst="straightConnector1">
            <a:avLst/>
          </a:prstGeom>
          <a:noFill/>
          <a:ln cap="flat" cmpd="sng" w="9525">
            <a:solidFill>
              <a:schemeClr val="dk1"/>
            </a:solidFill>
            <a:prstDash val="solid"/>
            <a:round/>
            <a:headEnd len="med" w="med" type="none"/>
            <a:tailEnd len="med" w="med" type="triangle"/>
          </a:ln>
        </p:spPr>
      </p:cxnSp>
      <p:sp>
        <p:nvSpPr>
          <p:cNvPr id="891" name="Google Shape;891;p80"/>
          <p:cNvSpPr txBox="1"/>
          <p:nvPr>
            <p:ph idx="11" type="ftr"/>
          </p:nvPr>
        </p:nvSpPr>
        <p:spPr>
          <a:xfrm>
            <a:off x="609600" y="6248206"/>
            <a:ext cx="5421083" cy="365125"/>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r>
              <a:rPr lang="en-US"/>
              <a:t>© Douglas Moo</a:t>
            </a:r>
            <a:endParaRPr/>
          </a:p>
        </p:txBody>
      </p:sp>
    </p:spTree>
  </p:cSld>
  <p:clrMapOvr>
    <a:masterClrMapping/>
  </p:clrMapOvr>
</p:sld>
</file>

<file path=ppt/slides/slide8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95" name="Shape 895"/>
        <p:cNvGrpSpPr/>
        <p:nvPr/>
      </p:nvGrpSpPr>
      <p:grpSpPr>
        <a:xfrm>
          <a:off x="0" y="0"/>
          <a:ext cx="0" cy="0"/>
          <a:chOff x="0" y="0"/>
          <a:chExt cx="0" cy="0"/>
        </a:xfrm>
      </p:grpSpPr>
      <p:sp>
        <p:nvSpPr>
          <p:cNvPr id="896" name="Google Shape;896;p81"/>
          <p:cNvSpPr txBox="1"/>
          <p:nvPr>
            <p:ph type="title"/>
          </p:nvPr>
        </p:nvSpPr>
        <p:spPr>
          <a:xfrm>
            <a:off x="612648" y="228600"/>
            <a:ext cx="8153400" cy="990600"/>
          </a:xfrm>
          <a:prstGeom prst="rect">
            <a:avLst/>
          </a:prstGeom>
          <a:noFill/>
          <a:ln>
            <a:noFill/>
          </a:ln>
        </p:spPr>
        <p:txBody>
          <a:bodyPr anchorCtr="0" anchor="ctr" bIns="45700" lIns="91425" spcFirstLastPara="1" rIns="91425" wrap="square" tIns="45700">
            <a:normAutofit/>
          </a:bodyPr>
          <a:lstStyle/>
          <a:p>
            <a:pPr indent="0" lvl="0" marL="0" rtl="0" algn="l">
              <a:spcBef>
                <a:spcPts val="0"/>
              </a:spcBef>
              <a:spcAft>
                <a:spcPts val="0"/>
              </a:spcAft>
              <a:buClr>
                <a:schemeClr val="dk2"/>
              </a:buClr>
              <a:buSzPts val="4400"/>
              <a:buFont typeface="Twentieth Century"/>
              <a:buNone/>
            </a:pPr>
            <a:r>
              <a:rPr lang="en-US"/>
              <a:t>Torah in Rom. 7:7-25	</a:t>
            </a:r>
            <a:endParaRPr/>
          </a:p>
        </p:txBody>
      </p:sp>
      <p:sp>
        <p:nvSpPr>
          <p:cNvPr id="897" name="Google Shape;897;p81"/>
          <p:cNvSpPr txBox="1"/>
          <p:nvPr>
            <p:ph idx="1" type="body"/>
          </p:nvPr>
        </p:nvSpPr>
        <p:spPr>
          <a:xfrm>
            <a:off x="612648" y="1600200"/>
            <a:ext cx="8153400" cy="4495800"/>
          </a:xfrm>
          <a:prstGeom prst="rect">
            <a:avLst/>
          </a:prstGeom>
          <a:noFill/>
          <a:ln>
            <a:noFill/>
          </a:ln>
        </p:spPr>
        <p:txBody>
          <a:bodyPr anchorCtr="0" anchor="t" bIns="45700" lIns="91425" spcFirstLastPara="1" rIns="91425" wrap="square" tIns="45700">
            <a:normAutofit/>
          </a:bodyPr>
          <a:lstStyle/>
          <a:p>
            <a:pPr indent="-320040" lvl="0" marL="320040" rtl="0" algn="l">
              <a:spcBef>
                <a:spcPts val="0"/>
              </a:spcBef>
              <a:spcAft>
                <a:spcPts val="0"/>
              </a:spcAft>
              <a:buSzPts val="1740"/>
              <a:buChar char="◻"/>
            </a:pPr>
            <a:r>
              <a:rPr lang="en-US"/>
              <a:t>Torah is “holy”: God’s good gift (v. 12)</a:t>
            </a:r>
            <a:endParaRPr/>
          </a:p>
          <a:p>
            <a:pPr indent="-320040" lvl="0" marL="320040" rtl="0" algn="l">
              <a:spcBef>
                <a:spcPts val="700"/>
              </a:spcBef>
              <a:spcAft>
                <a:spcPts val="0"/>
              </a:spcAft>
              <a:buSzPts val="1740"/>
              <a:buChar char="◻"/>
            </a:pPr>
            <a:r>
              <a:rPr lang="en-US"/>
              <a:t>Torah has been used by sin to bring death (vv. 8, 11)</a:t>
            </a:r>
            <a:endParaRPr/>
          </a:p>
          <a:p>
            <a:pPr indent="-320040" lvl="0" marL="320040" rtl="0" algn="l">
              <a:spcBef>
                <a:spcPts val="700"/>
              </a:spcBef>
              <a:spcAft>
                <a:spcPts val="0"/>
              </a:spcAft>
              <a:buSzPts val="1740"/>
              <a:buChar char="◻"/>
            </a:pPr>
            <a:r>
              <a:rPr lang="en-US"/>
              <a:t>Sin can so use Torah because “I” am “sold under sin” (vv. 14, 23)</a:t>
            </a:r>
            <a:endParaRPr/>
          </a:p>
          <a:p>
            <a:pPr indent="-320040" lvl="0" marL="320040" rtl="0" algn="l">
              <a:spcBef>
                <a:spcPts val="700"/>
              </a:spcBef>
              <a:spcAft>
                <a:spcPts val="0"/>
              </a:spcAft>
              <a:buSzPts val="1740"/>
              <a:buFont typeface="Noto Sans Symbols"/>
              <a:buNone/>
            </a:pPr>
            <a:r>
              <a:rPr lang="en-US"/>
              <a:t>   See 8:3: “what the law could not do because it was weakened by the flesh”</a:t>
            </a:r>
            <a:endParaRPr/>
          </a:p>
          <a:p>
            <a:pPr indent="-209550" lvl="0" marL="320040" rtl="0" algn="l">
              <a:spcBef>
                <a:spcPts val="700"/>
              </a:spcBef>
              <a:spcAft>
                <a:spcPts val="0"/>
              </a:spcAft>
              <a:buSzPts val="1740"/>
              <a:buNone/>
            </a:pPr>
            <a:r>
              <a:t/>
            </a:r>
            <a:endParaRPr/>
          </a:p>
          <a:p>
            <a:pPr indent="-209550" lvl="0" marL="320040" rtl="0" algn="l">
              <a:spcBef>
                <a:spcPts val="700"/>
              </a:spcBef>
              <a:spcAft>
                <a:spcPts val="0"/>
              </a:spcAft>
              <a:buSzPts val="1740"/>
              <a:buNone/>
            </a:pPr>
            <a:r>
              <a:t/>
            </a:r>
            <a:endParaRPr/>
          </a:p>
        </p:txBody>
      </p:sp>
      <p:sp>
        <p:nvSpPr>
          <p:cNvPr id="898" name="Google Shape;898;p81"/>
          <p:cNvSpPr txBox="1"/>
          <p:nvPr>
            <p:ph idx="11" type="ftr"/>
          </p:nvPr>
        </p:nvSpPr>
        <p:spPr>
          <a:xfrm>
            <a:off x="609600" y="6248206"/>
            <a:ext cx="5421083" cy="365125"/>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r>
              <a:rPr lang="en-US"/>
              <a:t>© Douglas Moo</a:t>
            </a:r>
            <a:endParaRPr/>
          </a:p>
        </p:txBody>
      </p:sp>
    </p:spTree>
  </p:cSld>
  <p:clrMapOvr>
    <a:masterClrMapping/>
  </p:clrMapOvr>
</p:sld>
</file>

<file path=ppt/slides/slide8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02" name="Shape 902"/>
        <p:cNvGrpSpPr/>
        <p:nvPr/>
      </p:nvGrpSpPr>
      <p:grpSpPr>
        <a:xfrm>
          <a:off x="0" y="0"/>
          <a:ext cx="0" cy="0"/>
          <a:chOff x="0" y="0"/>
          <a:chExt cx="0" cy="0"/>
        </a:xfrm>
      </p:grpSpPr>
      <p:sp>
        <p:nvSpPr>
          <p:cNvPr id="903" name="Google Shape;903;p82"/>
          <p:cNvSpPr txBox="1"/>
          <p:nvPr>
            <p:ph type="title"/>
          </p:nvPr>
        </p:nvSpPr>
        <p:spPr>
          <a:xfrm>
            <a:off x="597408" y="228600"/>
            <a:ext cx="8229600" cy="1066800"/>
          </a:xfrm>
          <a:prstGeom prst="rect">
            <a:avLst/>
          </a:prstGeom>
          <a:noFill/>
          <a:ln>
            <a:noFill/>
          </a:ln>
        </p:spPr>
        <p:txBody>
          <a:bodyPr anchorCtr="0" anchor="ctr" bIns="45700" lIns="91425" spcFirstLastPara="1" rIns="91425" wrap="square" tIns="45700">
            <a:normAutofit/>
          </a:bodyPr>
          <a:lstStyle/>
          <a:p>
            <a:pPr indent="0" lvl="0" marL="0" rtl="0" algn="l">
              <a:spcBef>
                <a:spcPts val="0"/>
              </a:spcBef>
              <a:spcAft>
                <a:spcPts val="0"/>
              </a:spcAft>
              <a:buClr>
                <a:schemeClr val="dk2"/>
              </a:buClr>
              <a:buSzPts val="4400"/>
              <a:buFont typeface="Twentieth Century"/>
              <a:buNone/>
            </a:pPr>
            <a:r>
              <a:rPr lang="en-US"/>
              <a:t>Romans 7:7-11</a:t>
            </a:r>
            <a:endParaRPr/>
          </a:p>
        </p:txBody>
      </p:sp>
      <p:sp>
        <p:nvSpPr>
          <p:cNvPr id="904" name="Google Shape;904;p82"/>
          <p:cNvSpPr txBox="1"/>
          <p:nvPr>
            <p:ph idx="1" type="body"/>
          </p:nvPr>
        </p:nvSpPr>
        <p:spPr>
          <a:xfrm>
            <a:off x="612648" y="1600200"/>
            <a:ext cx="8153400" cy="4495800"/>
          </a:xfrm>
          <a:prstGeom prst="rect">
            <a:avLst/>
          </a:prstGeom>
          <a:noFill/>
          <a:ln>
            <a:noFill/>
          </a:ln>
        </p:spPr>
        <p:txBody>
          <a:bodyPr anchorCtr="0" anchor="t" bIns="45700" lIns="91425" spcFirstLastPara="1" rIns="91425" wrap="square" tIns="45700">
            <a:normAutofit/>
          </a:bodyPr>
          <a:lstStyle/>
          <a:p>
            <a:pPr indent="-198120" lvl="0" marL="320040" rtl="0" algn="l">
              <a:lnSpc>
                <a:spcPct val="90000"/>
              </a:lnSpc>
              <a:spcBef>
                <a:spcPts val="0"/>
              </a:spcBef>
              <a:spcAft>
                <a:spcPts val="0"/>
              </a:spcAft>
              <a:buSzPts val="1920"/>
              <a:buNone/>
            </a:pPr>
            <a:r>
              <a:t/>
            </a:r>
            <a:endParaRPr sz="3200"/>
          </a:p>
          <a:p>
            <a:pPr indent="-320040" lvl="0" marL="320040" rtl="0" algn="l">
              <a:lnSpc>
                <a:spcPct val="90000"/>
              </a:lnSpc>
              <a:spcBef>
                <a:spcPts val="700"/>
              </a:spcBef>
              <a:spcAft>
                <a:spcPts val="0"/>
              </a:spcAft>
              <a:buSzPts val="1920"/>
              <a:buChar char="◻"/>
            </a:pPr>
            <a:r>
              <a:rPr lang="en-US" sz="3200"/>
              <a:t>The law is “holy, righteous and good”</a:t>
            </a:r>
            <a:endParaRPr/>
          </a:p>
          <a:p>
            <a:pPr indent="-198120" lvl="0" marL="320040" rtl="0" algn="l">
              <a:lnSpc>
                <a:spcPct val="90000"/>
              </a:lnSpc>
              <a:spcBef>
                <a:spcPts val="700"/>
              </a:spcBef>
              <a:spcAft>
                <a:spcPts val="0"/>
              </a:spcAft>
              <a:buSzPts val="1920"/>
              <a:buNone/>
            </a:pPr>
            <a:r>
              <a:t/>
            </a:r>
            <a:endParaRPr sz="3200">
              <a:solidFill>
                <a:schemeClr val="folHlink"/>
              </a:solidFill>
            </a:endParaRPr>
          </a:p>
          <a:p>
            <a:pPr indent="-320040" lvl="0" marL="320040" rtl="0" algn="l">
              <a:lnSpc>
                <a:spcPct val="90000"/>
              </a:lnSpc>
              <a:spcBef>
                <a:spcPts val="700"/>
              </a:spcBef>
              <a:spcAft>
                <a:spcPts val="0"/>
              </a:spcAft>
              <a:buSzPts val="1920"/>
              <a:buChar char="◻"/>
            </a:pPr>
            <a:r>
              <a:rPr lang="en-US" sz="3200">
                <a:solidFill>
                  <a:schemeClr val="folHlink"/>
                </a:solidFill>
              </a:rPr>
              <a:t>Sin              Law             Death</a:t>
            </a:r>
            <a:endParaRPr sz="3200">
              <a:solidFill>
                <a:schemeClr val="folHlink"/>
              </a:solidFill>
            </a:endParaRPr>
          </a:p>
        </p:txBody>
      </p:sp>
      <p:sp>
        <p:nvSpPr>
          <p:cNvPr id="905" name="Google Shape;905;p82"/>
          <p:cNvSpPr/>
          <p:nvPr/>
        </p:nvSpPr>
        <p:spPr>
          <a:xfrm>
            <a:off x="1752600" y="3276600"/>
            <a:ext cx="978408" cy="304800"/>
          </a:xfrm>
          <a:prstGeom prst="rightArrow">
            <a:avLst>
              <a:gd fmla="val 50000" name="adj1"/>
              <a:gd fmla="val 50000" name="adj2"/>
            </a:avLst>
          </a:prstGeom>
          <a:solidFill>
            <a:schemeClr val="accent1"/>
          </a:solidFill>
          <a:ln cap="flat" cmpd="sng" w="19050">
            <a:solidFill>
              <a:srgbClr val="6C8499"/>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Twentieth Century"/>
              <a:ea typeface="Twentieth Century"/>
              <a:cs typeface="Twentieth Century"/>
              <a:sym typeface="Twentieth Century"/>
            </a:endParaRPr>
          </a:p>
        </p:txBody>
      </p:sp>
      <p:sp>
        <p:nvSpPr>
          <p:cNvPr id="906" name="Google Shape;906;p82"/>
          <p:cNvSpPr/>
          <p:nvPr/>
        </p:nvSpPr>
        <p:spPr>
          <a:xfrm>
            <a:off x="3794707" y="3284483"/>
            <a:ext cx="978408" cy="304800"/>
          </a:xfrm>
          <a:prstGeom prst="rightArrow">
            <a:avLst>
              <a:gd fmla="val 50000" name="adj1"/>
              <a:gd fmla="val 50000" name="adj2"/>
            </a:avLst>
          </a:prstGeom>
          <a:solidFill>
            <a:schemeClr val="accent1"/>
          </a:solidFill>
          <a:ln cap="flat" cmpd="sng" w="19050">
            <a:solidFill>
              <a:srgbClr val="6C8499"/>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Twentieth Century"/>
              <a:ea typeface="Twentieth Century"/>
              <a:cs typeface="Twentieth Century"/>
              <a:sym typeface="Twentieth Century"/>
            </a:endParaRPr>
          </a:p>
        </p:txBody>
      </p:sp>
      <p:sp>
        <p:nvSpPr>
          <p:cNvPr id="907" name="Google Shape;907;p82"/>
          <p:cNvSpPr txBox="1"/>
          <p:nvPr>
            <p:ph idx="11" type="ftr"/>
          </p:nvPr>
        </p:nvSpPr>
        <p:spPr>
          <a:xfrm>
            <a:off x="609600" y="6248206"/>
            <a:ext cx="5421083" cy="365125"/>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r>
              <a:rPr lang="en-US"/>
              <a:t>© Douglas Moo</a:t>
            </a:r>
            <a:endParaRPr/>
          </a:p>
        </p:txBody>
      </p:sp>
    </p:spTree>
  </p:cSld>
  <p:clrMapOvr>
    <a:masterClrMapping/>
  </p:clrMapOvr>
</p:sld>
</file>

<file path=ppt/slides/slide8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11" name="Shape 911"/>
        <p:cNvGrpSpPr/>
        <p:nvPr/>
      </p:nvGrpSpPr>
      <p:grpSpPr>
        <a:xfrm>
          <a:off x="0" y="0"/>
          <a:ext cx="0" cy="0"/>
          <a:chOff x="0" y="0"/>
          <a:chExt cx="0" cy="0"/>
        </a:xfrm>
      </p:grpSpPr>
      <p:sp>
        <p:nvSpPr>
          <p:cNvPr id="912" name="Google Shape;912;p83"/>
          <p:cNvSpPr txBox="1"/>
          <p:nvPr>
            <p:ph type="title"/>
          </p:nvPr>
        </p:nvSpPr>
        <p:spPr>
          <a:xfrm>
            <a:off x="612648" y="228600"/>
            <a:ext cx="8153400" cy="990600"/>
          </a:xfrm>
          <a:prstGeom prst="rect">
            <a:avLst/>
          </a:prstGeom>
          <a:noFill/>
          <a:ln>
            <a:noFill/>
          </a:ln>
        </p:spPr>
        <p:txBody>
          <a:bodyPr anchorCtr="0" anchor="ctr" bIns="45700" lIns="91425" spcFirstLastPara="1" rIns="91425" wrap="square" tIns="45700">
            <a:normAutofit/>
          </a:bodyPr>
          <a:lstStyle/>
          <a:p>
            <a:pPr indent="0" lvl="0" marL="0" rtl="0" algn="l">
              <a:spcBef>
                <a:spcPts val="0"/>
              </a:spcBef>
              <a:spcAft>
                <a:spcPts val="0"/>
              </a:spcAft>
              <a:buClr>
                <a:schemeClr val="dk2"/>
              </a:buClr>
              <a:buSzPts val="4400"/>
              <a:buFont typeface="Twentieth Century"/>
              <a:buNone/>
            </a:pPr>
            <a:r>
              <a:rPr lang="en-US"/>
              <a:t>Romans 7:7-12</a:t>
            </a:r>
            <a:endParaRPr/>
          </a:p>
        </p:txBody>
      </p:sp>
      <p:sp>
        <p:nvSpPr>
          <p:cNvPr id="913" name="Google Shape;913;p83"/>
          <p:cNvSpPr txBox="1"/>
          <p:nvPr/>
        </p:nvSpPr>
        <p:spPr>
          <a:xfrm>
            <a:off x="2057400" y="1447800"/>
            <a:ext cx="5257800" cy="584776"/>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i="1" lang="en-US" sz="3200" u="sng">
                <a:solidFill>
                  <a:srgbClr val="775F55"/>
                </a:solidFill>
                <a:latin typeface="Twentieth Century"/>
                <a:ea typeface="Twentieth Century"/>
                <a:cs typeface="Twentieth Century"/>
                <a:sym typeface="Twentieth Century"/>
              </a:rPr>
              <a:t>Who</a:t>
            </a:r>
            <a:r>
              <a:rPr lang="en-US" sz="3200">
                <a:solidFill>
                  <a:srgbClr val="775F55"/>
                </a:solidFill>
                <a:latin typeface="Twentieth Century"/>
                <a:ea typeface="Twentieth Century"/>
                <a:cs typeface="Twentieth Century"/>
                <a:sym typeface="Twentieth Century"/>
              </a:rPr>
              <a:t> is Paul talking about?</a:t>
            </a:r>
            <a:endParaRPr sz="3200">
              <a:solidFill>
                <a:srgbClr val="775F55"/>
              </a:solidFill>
              <a:latin typeface="Twentieth Century"/>
              <a:ea typeface="Twentieth Century"/>
              <a:cs typeface="Twentieth Century"/>
              <a:sym typeface="Twentieth Century"/>
            </a:endParaRPr>
          </a:p>
        </p:txBody>
      </p:sp>
      <p:graphicFrame>
        <p:nvGraphicFramePr>
          <p:cNvPr id="914" name="Google Shape;914;p83"/>
          <p:cNvGraphicFramePr/>
          <p:nvPr/>
        </p:nvGraphicFramePr>
        <p:xfrm>
          <a:off x="609600" y="2286000"/>
          <a:ext cx="3000000" cy="3000000"/>
        </p:xfrm>
        <a:graphic>
          <a:graphicData uri="http://schemas.openxmlformats.org/drawingml/2006/table">
            <a:tbl>
              <a:tblPr bandRow="1" firstRow="1">
                <a:noFill/>
                <a:tableStyleId>{5115FBC8-F8E5-4EF7-BB91-DA4574B0DDC9}</a:tableStyleId>
              </a:tblPr>
              <a:tblGrid>
                <a:gridCol w="2667000"/>
                <a:gridCol w="2667000"/>
                <a:gridCol w="2667000"/>
              </a:tblGrid>
              <a:tr h="375300">
                <a:tc>
                  <a:txBody>
                    <a:bodyPr/>
                    <a:lstStyle/>
                    <a:p>
                      <a:pPr indent="0" lvl="0" marL="0" marR="0" rtl="0" algn="ctr">
                        <a:spcBef>
                          <a:spcPts val="0"/>
                        </a:spcBef>
                        <a:spcAft>
                          <a:spcPts val="0"/>
                        </a:spcAft>
                        <a:buNone/>
                      </a:pPr>
                      <a:r>
                        <a:rPr lang="en-US" sz="1800">
                          <a:solidFill>
                            <a:schemeClr val="dk2"/>
                          </a:solidFill>
                        </a:rPr>
                        <a:t>“I was</a:t>
                      </a:r>
                      <a:r>
                        <a:rPr lang="en-US" sz="1800">
                          <a:solidFill>
                            <a:schemeClr val="dk2"/>
                          </a:solidFill>
                        </a:rPr>
                        <a:t> alive”</a:t>
                      </a:r>
                      <a:endParaRPr sz="1800">
                        <a:solidFill>
                          <a:schemeClr val="dk2"/>
                        </a:solidFill>
                      </a:endParaRPr>
                    </a:p>
                  </a:txBody>
                  <a:tcPr marT="45725" marB="45725" marR="91450" marL="91450"/>
                </a:tc>
                <a:tc>
                  <a:txBody>
                    <a:bodyPr/>
                    <a:lstStyle/>
                    <a:p>
                      <a:pPr indent="0" lvl="0" marL="0" marR="0" rtl="0" algn="ctr">
                        <a:spcBef>
                          <a:spcPts val="0"/>
                        </a:spcBef>
                        <a:spcAft>
                          <a:spcPts val="0"/>
                        </a:spcAft>
                        <a:buNone/>
                      </a:pPr>
                      <a:r>
                        <a:rPr lang="en-US" sz="1800">
                          <a:solidFill>
                            <a:schemeClr val="dk2"/>
                          </a:solidFill>
                        </a:rPr>
                        <a:t>commandment</a:t>
                      </a:r>
                      <a:r>
                        <a:rPr lang="en-US" sz="1800">
                          <a:solidFill>
                            <a:schemeClr val="dk2"/>
                          </a:solidFill>
                        </a:rPr>
                        <a:t> c</a:t>
                      </a:r>
                      <a:r>
                        <a:rPr lang="en-US" sz="1800">
                          <a:solidFill>
                            <a:schemeClr val="dk2"/>
                          </a:solidFill>
                        </a:rPr>
                        <a:t>ame</a:t>
                      </a:r>
                      <a:endParaRPr sz="1800">
                        <a:solidFill>
                          <a:schemeClr val="dk2"/>
                        </a:solidFill>
                      </a:endParaRPr>
                    </a:p>
                  </a:txBody>
                  <a:tcPr marT="45725" marB="45725" marR="91450" marL="91450"/>
                </a:tc>
                <a:tc>
                  <a:txBody>
                    <a:bodyPr/>
                    <a:lstStyle/>
                    <a:p>
                      <a:pPr indent="0" lvl="0" marL="0" marR="0" rtl="0" algn="ctr">
                        <a:spcBef>
                          <a:spcPts val="0"/>
                        </a:spcBef>
                        <a:spcAft>
                          <a:spcPts val="0"/>
                        </a:spcAft>
                        <a:buNone/>
                      </a:pPr>
                      <a:r>
                        <a:rPr lang="en-US" sz="1800">
                          <a:solidFill>
                            <a:schemeClr val="dk2"/>
                          </a:solidFill>
                        </a:rPr>
                        <a:t>“I died”</a:t>
                      </a:r>
                      <a:endParaRPr sz="1800">
                        <a:solidFill>
                          <a:schemeClr val="dk2"/>
                        </a:solidFill>
                      </a:endParaRPr>
                    </a:p>
                  </a:txBody>
                  <a:tcPr marT="45725" marB="45725" marR="91450" marL="91450"/>
                </a:tc>
              </a:tr>
              <a:tr h="925375">
                <a:tc>
                  <a:txBody>
                    <a:bodyPr/>
                    <a:lstStyle/>
                    <a:p>
                      <a:pPr indent="0" lvl="0" marL="0" marR="0" rtl="0" algn="l">
                        <a:spcBef>
                          <a:spcPts val="0"/>
                        </a:spcBef>
                        <a:spcAft>
                          <a:spcPts val="0"/>
                        </a:spcAft>
                        <a:buNone/>
                      </a:pPr>
                      <a:r>
                        <a:rPr i="1" lang="en-US" sz="1800">
                          <a:solidFill>
                            <a:srgbClr val="775F55"/>
                          </a:solidFill>
                        </a:rPr>
                        <a:t>Paul</a:t>
                      </a:r>
                      <a:r>
                        <a:rPr lang="en-US" sz="1800">
                          <a:solidFill>
                            <a:srgbClr val="775F55"/>
                          </a:solidFill>
                        </a:rPr>
                        <a:t>, a self-satisfied Jew, thought he was right with God.</a:t>
                      </a:r>
                      <a:endParaRPr sz="1800">
                        <a:solidFill>
                          <a:srgbClr val="775F55"/>
                        </a:solidFill>
                      </a:endParaRPr>
                    </a:p>
                  </a:txBody>
                  <a:tcPr marT="45725" marB="45725" marR="91450" marL="91450"/>
                </a:tc>
                <a:tc>
                  <a:txBody>
                    <a:bodyPr/>
                    <a:lstStyle/>
                    <a:p>
                      <a:pPr indent="0" lvl="0" marL="0" marR="0" rtl="0" algn="l">
                        <a:spcBef>
                          <a:spcPts val="0"/>
                        </a:spcBef>
                        <a:spcAft>
                          <a:spcPts val="0"/>
                        </a:spcAft>
                        <a:buNone/>
                      </a:pPr>
                      <a:r>
                        <a:rPr i="1" lang="en-US" sz="1800">
                          <a:solidFill>
                            <a:srgbClr val="775F55"/>
                          </a:solidFill>
                        </a:rPr>
                        <a:t>Paul</a:t>
                      </a:r>
                      <a:r>
                        <a:rPr lang="en-US" sz="1800">
                          <a:solidFill>
                            <a:srgbClr val="775F55"/>
                          </a:solidFill>
                        </a:rPr>
                        <a:t> came to realize what the law</a:t>
                      </a:r>
                      <a:r>
                        <a:rPr lang="en-US" sz="1800">
                          <a:solidFill>
                            <a:srgbClr val="775F55"/>
                          </a:solidFill>
                        </a:rPr>
                        <a:t> really required.</a:t>
                      </a:r>
                      <a:endParaRPr sz="1800">
                        <a:solidFill>
                          <a:srgbClr val="775F55"/>
                        </a:solidFill>
                      </a:endParaRPr>
                    </a:p>
                  </a:txBody>
                  <a:tcPr marT="45725" marB="45725" marR="91450" marL="91450"/>
                </a:tc>
                <a:tc>
                  <a:txBody>
                    <a:bodyPr/>
                    <a:lstStyle/>
                    <a:p>
                      <a:pPr indent="0" lvl="0" marL="0" marR="0" rtl="0" algn="l">
                        <a:spcBef>
                          <a:spcPts val="0"/>
                        </a:spcBef>
                        <a:spcAft>
                          <a:spcPts val="0"/>
                        </a:spcAft>
                        <a:buNone/>
                      </a:pPr>
                      <a:r>
                        <a:rPr i="1" lang="en-US" sz="1800">
                          <a:solidFill>
                            <a:srgbClr val="775F55"/>
                          </a:solidFill>
                        </a:rPr>
                        <a:t>Paul</a:t>
                      </a:r>
                      <a:r>
                        <a:rPr lang="en-US" sz="1800">
                          <a:solidFill>
                            <a:srgbClr val="775F55"/>
                          </a:solidFill>
                        </a:rPr>
                        <a:t> saw that he was spiritually dead.</a:t>
                      </a:r>
                      <a:endParaRPr sz="1800">
                        <a:solidFill>
                          <a:srgbClr val="775F55"/>
                        </a:solidFill>
                      </a:endParaRPr>
                    </a:p>
                  </a:txBody>
                  <a:tcPr marT="45725" marB="45725" marR="91450" marL="91450"/>
                </a:tc>
              </a:tr>
              <a:tr h="1202975">
                <a:tc>
                  <a:txBody>
                    <a:bodyPr/>
                    <a:lstStyle/>
                    <a:p>
                      <a:pPr indent="0" lvl="0" marL="0" marR="0" rtl="0" algn="l">
                        <a:spcBef>
                          <a:spcPts val="0"/>
                        </a:spcBef>
                        <a:spcAft>
                          <a:spcPts val="0"/>
                        </a:spcAft>
                        <a:buNone/>
                      </a:pPr>
                      <a:r>
                        <a:rPr i="1" lang="en-US" sz="1800">
                          <a:solidFill>
                            <a:srgbClr val="775F55"/>
                          </a:solidFill>
                        </a:rPr>
                        <a:t>Adam</a:t>
                      </a:r>
                      <a:r>
                        <a:rPr lang="en-US" sz="1800">
                          <a:solidFill>
                            <a:srgbClr val="775F55"/>
                          </a:solidFill>
                        </a:rPr>
                        <a:t> was in relation with God</a:t>
                      </a:r>
                      <a:r>
                        <a:rPr lang="en-US" sz="1800">
                          <a:solidFill>
                            <a:srgbClr val="775F55"/>
                          </a:solidFill>
                        </a:rPr>
                        <a:t> in the Garden of Eden.</a:t>
                      </a:r>
                      <a:endParaRPr sz="1800">
                        <a:solidFill>
                          <a:srgbClr val="775F55"/>
                        </a:solidFill>
                      </a:endParaRPr>
                    </a:p>
                  </a:txBody>
                  <a:tcPr marT="45725" marB="45725" marR="91450" marL="91450"/>
                </a:tc>
                <a:tc>
                  <a:txBody>
                    <a:bodyPr/>
                    <a:lstStyle/>
                    <a:p>
                      <a:pPr indent="0" lvl="0" marL="0" marR="0" rtl="0" algn="l">
                        <a:spcBef>
                          <a:spcPts val="0"/>
                        </a:spcBef>
                        <a:spcAft>
                          <a:spcPts val="0"/>
                        </a:spcAft>
                        <a:buNone/>
                      </a:pPr>
                      <a:r>
                        <a:rPr lang="en-US" sz="1800">
                          <a:solidFill>
                            <a:srgbClr val="775F55"/>
                          </a:solidFill>
                        </a:rPr>
                        <a:t>God gave to </a:t>
                      </a:r>
                      <a:r>
                        <a:rPr i="1" lang="en-US" sz="1800">
                          <a:solidFill>
                            <a:srgbClr val="775F55"/>
                          </a:solidFill>
                        </a:rPr>
                        <a:t>Adam</a:t>
                      </a:r>
                      <a:r>
                        <a:rPr lang="en-US" sz="1800">
                          <a:solidFill>
                            <a:srgbClr val="775F55"/>
                          </a:solidFill>
                        </a:rPr>
                        <a:t> the command about</a:t>
                      </a:r>
                      <a:r>
                        <a:rPr lang="en-US" sz="1800">
                          <a:solidFill>
                            <a:srgbClr val="775F55"/>
                          </a:solidFill>
                        </a:rPr>
                        <a:t> the tree.</a:t>
                      </a:r>
                      <a:endParaRPr sz="1800">
                        <a:solidFill>
                          <a:srgbClr val="775F55"/>
                        </a:solidFill>
                      </a:endParaRPr>
                    </a:p>
                  </a:txBody>
                  <a:tcPr marT="45725" marB="45725" marR="91450" marL="91450"/>
                </a:tc>
                <a:tc>
                  <a:txBody>
                    <a:bodyPr/>
                    <a:lstStyle/>
                    <a:p>
                      <a:pPr indent="0" lvl="0" marL="0" marR="0" rtl="0" algn="l">
                        <a:spcBef>
                          <a:spcPts val="0"/>
                        </a:spcBef>
                        <a:spcAft>
                          <a:spcPts val="0"/>
                        </a:spcAft>
                        <a:buNone/>
                      </a:pPr>
                      <a:r>
                        <a:rPr i="1" lang="en-US" sz="1800">
                          <a:solidFill>
                            <a:srgbClr val="775F55"/>
                          </a:solidFill>
                        </a:rPr>
                        <a:t>Adam</a:t>
                      </a:r>
                      <a:r>
                        <a:rPr lang="en-US" sz="1800">
                          <a:solidFill>
                            <a:srgbClr val="775F55"/>
                          </a:solidFill>
                        </a:rPr>
                        <a:t> ate and lost his relation</a:t>
                      </a:r>
                      <a:r>
                        <a:rPr lang="en-US" sz="1800">
                          <a:solidFill>
                            <a:srgbClr val="775F55"/>
                          </a:solidFill>
                        </a:rPr>
                        <a:t> with God.</a:t>
                      </a:r>
                      <a:endParaRPr sz="1800">
                        <a:solidFill>
                          <a:srgbClr val="775F55"/>
                        </a:solidFill>
                      </a:endParaRPr>
                    </a:p>
                  </a:txBody>
                  <a:tcPr marT="45725" marB="45725" marR="91450" marL="91450"/>
                </a:tc>
              </a:tr>
              <a:tr h="925375">
                <a:tc>
                  <a:txBody>
                    <a:bodyPr/>
                    <a:lstStyle/>
                    <a:p>
                      <a:pPr indent="0" lvl="0" marL="0" marR="0" rtl="0" algn="l">
                        <a:spcBef>
                          <a:spcPts val="0"/>
                        </a:spcBef>
                        <a:spcAft>
                          <a:spcPts val="0"/>
                        </a:spcAft>
                        <a:buNone/>
                      </a:pPr>
                      <a:r>
                        <a:rPr i="1" lang="en-US" sz="1800">
                          <a:solidFill>
                            <a:srgbClr val="775F55"/>
                          </a:solidFill>
                        </a:rPr>
                        <a:t>Israel</a:t>
                      </a:r>
                      <a:r>
                        <a:rPr lang="en-US" sz="1800">
                          <a:solidFill>
                            <a:srgbClr val="775F55"/>
                          </a:solidFill>
                        </a:rPr>
                        <a:t> was relatively</a:t>
                      </a:r>
                      <a:r>
                        <a:rPr lang="en-US" sz="1800">
                          <a:solidFill>
                            <a:srgbClr val="775F55"/>
                          </a:solidFill>
                        </a:rPr>
                        <a:t> alive.</a:t>
                      </a:r>
                      <a:endParaRPr sz="1800">
                        <a:solidFill>
                          <a:srgbClr val="775F55"/>
                        </a:solidFill>
                      </a:endParaRPr>
                    </a:p>
                  </a:txBody>
                  <a:tcPr marT="45725" marB="45725" marR="91450" marL="91450"/>
                </a:tc>
                <a:tc>
                  <a:txBody>
                    <a:bodyPr/>
                    <a:lstStyle/>
                    <a:p>
                      <a:pPr indent="0" lvl="0" marL="0" marR="0" rtl="0" algn="l">
                        <a:spcBef>
                          <a:spcPts val="0"/>
                        </a:spcBef>
                        <a:spcAft>
                          <a:spcPts val="0"/>
                        </a:spcAft>
                        <a:buNone/>
                      </a:pPr>
                      <a:r>
                        <a:rPr lang="en-US" sz="1800">
                          <a:solidFill>
                            <a:srgbClr val="775F55"/>
                          </a:solidFill>
                        </a:rPr>
                        <a:t>God spelled out his requirements to </a:t>
                      </a:r>
                      <a:r>
                        <a:rPr i="1" lang="en-US" sz="1800">
                          <a:solidFill>
                            <a:srgbClr val="775F55"/>
                          </a:solidFill>
                        </a:rPr>
                        <a:t>Israel</a:t>
                      </a:r>
                      <a:r>
                        <a:rPr lang="en-US" sz="1800">
                          <a:solidFill>
                            <a:srgbClr val="775F55"/>
                          </a:solidFill>
                        </a:rPr>
                        <a:t> in the Torah.</a:t>
                      </a:r>
                      <a:endParaRPr sz="1800">
                        <a:solidFill>
                          <a:srgbClr val="775F55"/>
                        </a:solidFill>
                      </a:endParaRPr>
                    </a:p>
                  </a:txBody>
                  <a:tcPr marT="45725" marB="45725" marR="91450" marL="91450"/>
                </a:tc>
                <a:tc>
                  <a:txBody>
                    <a:bodyPr/>
                    <a:lstStyle/>
                    <a:p>
                      <a:pPr indent="0" lvl="0" marL="0" marR="0" rtl="0" algn="l">
                        <a:spcBef>
                          <a:spcPts val="0"/>
                        </a:spcBef>
                        <a:spcAft>
                          <a:spcPts val="0"/>
                        </a:spcAft>
                        <a:buNone/>
                      </a:pPr>
                      <a:r>
                        <a:rPr i="1" lang="en-US" sz="1800">
                          <a:solidFill>
                            <a:srgbClr val="775F55"/>
                          </a:solidFill>
                        </a:rPr>
                        <a:t>Israel</a:t>
                      </a:r>
                      <a:r>
                        <a:rPr lang="en-US" sz="1800">
                          <a:solidFill>
                            <a:srgbClr val="775F55"/>
                          </a:solidFill>
                        </a:rPr>
                        <a:t> was condemned clearly by the Torah.</a:t>
                      </a:r>
                      <a:endParaRPr sz="1800">
                        <a:solidFill>
                          <a:srgbClr val="775F55"/>
                        </a:solidFill>
                      </a:endParaRPr>
                    </a:p>
                  </a:txBody>
                  <a:tcPr marT="45725" marB="45725" marR="91450" marL="91450"/>
                </a:tc>
              </a:tr>
            </a:tbl>
          </a:graphicData>
        </a:graphic>
      </p:graphicFrame>
      <p:sp>
        <p:nvSpPr>
          <p:cNvPr id="915" name="Google Shape;915;p83"/>
          <p:cNvSpPr txBox="1"/>
          <p:nvPr>
            <p:ph idx="11" type="ftr"/>
          </p:nvPr>
        </p:nvSpPr>
        <p:spPr>
          <a:xfrm>
            <a:off x="609600" y="6248206"/>
            <a:ext cx="5421083" cy="365125"/>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r>
              <a:rPr lang="en-US"/>
              <a:t>© Douglas Moo</a:t>
            </a:r>
            <a:endParaRPr/>
          </a:p>
        </p:txBody>
      </p:sp>
    </p:spTree>
  </p:cSld>
  <p:clrMapOvr>
    <a:masterClrMapping/>
  </p:clrMapOvr>
</p:sld>
</file>

<file path=ppt/slides/slide8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19" name="Shape 919"/>
        <p:cNvGrpSpPr/>
        <p:nvPr/>
      </p:nvGrpSpPr>
      <p:grpSpPr>
        <a:xfrm>
          <a:off x="0" y="0"/>
          <a:ext cx="0" cy="0"/>
          <a:chOff x="0" y="0"/>
          <a:chExt cx="0" cy="0"/>
        </a:xfrm>
      </p:grpSpPr>
      <p:sp>
        <p:nvSpPr>
          <p:cNvPr id="920" name="Google Shape;920;p84"/>
          <p:cNvSpPr txBox="1"/>
          <p:nvPr>
            <p:ph type="title"/>
          </p:nvPr>
        </p:nvSpPr>
        <p:spPr>
          <a:xfrm>
            <a:off x="612648" y="228600"/>
            <a:ext cx="8153400" cy="990600"/>
          </a:xfrm>
          <a:prstGeom prst="rect">
            <a:avLst/>
          </a:prstGeom>
          <a:noFill/>
          <a:ln>
            <a:noFill/>
          </a:ln>
        </p:spPr>
        <p:txBody>
          <a:bodyPr anchorCtr="0" anchor="ctr" bIns="45700" lIns="91425" spcFirstLastPara="1" rIns="91425" wrap="square" tIns="45700">
            <a:normAutofit/>
          </a:bodyPr>
          <a:lstStyle/>
          <a:p>
            <a:pPr indent="0" lvl="0" marL="0" rtl="0" algn="l">
              <a:spcBef>
                <a:spcPts val="0"/>
              </a:spcBef>
              <a:spcAft>
                <a:spcPts val="0"/>
              </a:spcAft>
              <a:buClr>
                <a:schemeClr val="dk2"/>
              </a:buClr>
              <a:buSzPts val="4400"/>
              <a:buFont typeface="Twentieth Century"/>
              <a:buNone/>
            </a:pPr>
            <a:r>
              <a:rPr lang="en-US"/>
              <a:t>Romans 7:14-25</a:t>
            </a:r>
            <a:endParaRPr/>
          </a:p>
        </p:txBody>
      </p:sp>
      <p:sp>
        <p:nvSpPr>
          <p:cNvPr id="921" name="Google Shape;921;p84"/>
          <p:cNvSpPr txBox="1"/>
          <p:nvPr/>
        </p:nvSpPr>
        <p:spPr>
          <a:xfrm>
            <a:off x="1066800" y="1447800"/>
            <a:ext cx="7010400" cy="584776"/>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i="1" lang="en-US" sz="3200" u="sng">
                <a:solidFill>
                  <a:srgbClr val="775F55"/>
                </a:solidFill>
                <a:latin typeface="Twentieth Century"/>
                <a:ea typeface="Twentieth Century"/>
                <a:cs typeface="Twentieth Century"/>
                <a:sym typeface="Twentieth Century"/>
              </a:rPr>
              <a:t>When</a:t>
            </a:r>
            <a:r>
              <a:rPr lang="en-US" sz="3200">
                <a:solidFill>
                  <a:srgbClr val="775F55"/>
                </a:solidFill>
                <a:latin typeface="Twentieth Century"/>
                <a:ea typeface="Twentieth Century"/>
                <a:cs typeface="Twentieth Century"/>
                <a:sym typeface="Twentieth Century"/>
              </a:rPr>
              <a:t> did Paul experience vv. 14-25?</a:t>
            </a:r>
            <a:endParaRPr sz="3200">
              <a:solidFill>
                <a:srgbClr val="775F55"/>
              </a:solidFill>
              <a:latin typeface="Twentieth Century"/>
              <a:ea typeface="Twentieth Century"/>
              <a:cs typeface="Twentieth Century"/>
              <a:sym typeface="Twentieth Century"/>
            </a:endParaRPr>
          </a:p>
        </p:txBody>
      </p:sp>
      <p:graphicFrame>
        <p:nvGraphicFramePr>
          <p:cNvPr id="922" name="Google Shape;922;p84"/>
          <p:cNvGraphicFramePr/>
          <p:nvPr/>
        </p:nvGraphicFramePr>
        <p:xfrm>
          <a:off x="667193" y="2027260"/>
          <a:ext cx="3000000" cy="3000000"/>
        </p:xfrm>
        <a:graphic>
          <a:graphicData uri="http://schemas.openxmlformats.org/drawingml/2006/table">
            <a:tbl>
              <a:tblPr bandRow="1" firstRow="1">
                <a:noFill/>
                <a:tableStyleId>{5115FBC8-F8E5-4EF7-BB91-DA4574B0DDC9}</a:tableStyleId>
              </a:tblPr>
              <a:tblGrid>
                <a:gridCol w="2692400"/>
                <a:gridCol w="2692400"/>
                <a:gridCol w="2692400"/>
              </a:tblGrid>
              <a:tr h="197350">
                <a:tc>
                  <a:txBody>
                    <a:bodyPr/>
                    <a:lstStyle/>
                    <a:p>
                      <a:pPr indent="0" lvl="0" marL="0" marR="0" rtl="0" algn="ctr">
                        <a:spcBef>
                          <a:spcPts val="0"/>
                        </a:spcBef>
                        <a:spcAft>
                          <a:spcPts val="0"/>
                        </a:spcAft>
                        <a:buNone/>
                      </a:pPr>
                      <a:r>
                        <a:rPr lang="en-US" sz="2400">
                          <a:solidFill>
                            <a:schemeClr val="dk2"/>
                          </a:solidFill>
                        </a:rPr>
                        <a:t>Pre-Conversion</a:t>
                      </a:r>
                      <a:endParaRPr sz="2400">
                        <a:solidFill>
                          <a:schemeClr val="dk2"/>
                        </a:solidFill>
                      </a:endParaRPr>
                    </a:p>
                  </a:txBody>
                  <a:tcPr marT="45725" marB="45725" marR="91450" marL="91450"/>
                </a:tc>
                <a:tc>
                  <a:txBody>
                    <a:bodyPr/>
                    <a:lstStyle/>
                    <a:p>
                      <a:pPr indent="0" lvl="0" marL="0" marR="0" rtl="0" algn="ctr">
                        <a:spcBef>
                          <a:spcPts val="0"/>
                        </a:spcBef>
                        <a:spcAft>
                          <a:spcPts val="0"/>
                        </a:spcAft>
                        <a:buNone/>
                      </a:pPr>
                      <a:r>
                        <a:rPr lang="en-US" sz="2400">
                          <a:solidFill>
                            <a:schemeClr val="dk2"/>
                          </a:solidFill>
                        </a:rPr>
                        <a:t>Immature Christian</a:t>
                      </a:r>
                      <a:endParaRPr sz="2400">
                        <a:solidFill>
                          <a:schemeClr val="dk2"/>
                        </a:solidFill>
                      </a:endParaRPr>
                    </a:p>
                  </a:txBody>
                  <a:tcPr marT="45725" marB="45725" marR="91450" marL="91450"/>
                </a:tc>
                <a:tc>
                  <a:txBody>
                    <a:bodyPr/>
                    <a:lstStyle/>
                    <a:p>
                      <a:pPr indent="0" lvl="0" marL="0" marR="0" rtl="0" algn="ctr">
                        <a:spcBef>
                          <a:spcPts val="0"/>
                        </a:spcBef>
                        <a:spcAft>
                          <a:spcPts val="0"/>
                        </a:spcAft>
                        <a:buNone/>
                      </a:pPr>
                      <a:r>
                        <a:rPr lang="en-US" sz="2400">
                          <a:solidFill>
                            <a:schemeClr val="dk2"/>
                          </a:solidFill>
                        </a:rPr>
                        <a:t>Mature Christian</a:t>
                      </a:r>
                      <a:endParaRPr sz="2400">
                        <a:solidFill>
                          <a:schemeClr val="dk2"/>
                        </a:solidFill>
                      </a:endParaRPr>
                    </a:p>
                  </a:txBody>
                  <a:tcPr marT="45725" marB="45725" marR="91450" marL="91450"/>
                </a:tc>
              </a:tr>
              <a:tr h="213800">
                <a:tc>
                  <a:txBody>
                    <a:bodyPr/>
                    <a:lstStyle/>
                    <a:p>
                      <a:pPr indent="0" lvl="0" marL="0" marR="0" rtl="0" algn="l">
                        <a:spcBef>
                          <a:spcPts val="0"/>
                        </a:spcBef>
                        <a:spcAft>
                          <a:spcPts val="0"/>
                        </a:spcAft>
                        <a:buNone/>
                      </a:pPr>
                      <a:r>
                        <a:t/>
                      </a:r>
                      <a:endParaRPr i="0" sz="2000">
                        <a:solidFill>
                          <a:srgbClr val="775F55"/>
                        </a:solidFill>
                      </a:endParaRPr>
                    </a:p>
                  </a:txBody>
                  <a:tcPr marT="45725" marB="45725" marR="91450" marL="91450"/>
                </a:tc>
                <a:tc>
                  <a:txBody>
                    <a:bodyPr/>
                    <a:lstStyle/>
                    <a:p>
                      <a:pPr indent="0" lvl="0" marL="0" marR="0" rtl="0" algn="l">
                        <a:spcBef>
                          <a:spcPts val="0"/>
                        </a:spcBef>
                        <a:spcAft>
                          <a:spcPts val="0"/>
                        </a:spcAft>
                        <a:buNone/>
                      </a:pPr>
                      <a:r>
                        <a:t/>
                      </a:r>
                      <a:endParaRPr i="0" sz="2000">
                        <a:solidFill>
                          <a:srgbClr val="775F55"/>
                        </a:solidFill>
                      </a:endParaRPr>
                    </a:p>
                  </a:txBody>
                  <a:tcPr marT="45725" marB="45725" marR="91450" marL="91450"/>
                </a:tc>
                <a:tc>
                  <a:txBody>
                    <a:bodyPr/>
                    <a:lstStyle/>
                    <a:p>
                      <a:pPr indent="0" lvl="0" marL="0" marR="0" rtl="0" algn="l">
                        <a:spcBef>
                          <a:spcPts val="0"/>
                        </a:spcBef>
                        <a:spcAft>
                          <a:spcPts val="0"/>
                        </a:spcAft>
                        <a:buNone/>
                      </a:pPr>
                      <a:r>
                        <a:t/>
                      </a:r>
                      <a:endParaRPr i="0" sz="2000">
                        <a:solidFill>
                          <a:srgbClr val="775F55"/>
                        </a:solidFill>
                      </a:endParaRPr>
                    </a:p>
                  </a:txBody>
                  <a:tcPr marT="45725" marB="45725" marR="91450" marL="91450"/>
                </a:tc>
              </a:tr>
            </a:tbl>
          </a:graphicData>
        </a:graphic>
      </p:graphicFrame>
      <p:sp>
        <p:nvSpPr>
          <p:cNvPr id="923" name="Google Shape;923;p84"/>
          <p:cNvSpPr txBox="1"/>
          <p:nvPr/>
        </p:nvSpPr>
        <p:spPr>
          <a:xfrm>
            <a:off x="685800" y="2895600"/>
            <a:ext cx="7848600" cy="3139321"/>
          </a:xfrm>
          <a:prstGeom prst="rect">
            <a:avLst/>
          </a:prstGeom>
          <a:noFill/>
          <a:ln>
            <a:noFill/>
          </a:ln>
        </p:spPr>
        <p:txBody>
          <a:bodyPr anchorCtr="0" anchor="t" bIns="45700" lIns="91425" spcFirstLastPara="1" rIns="91425" wrap="square" tIns="45700">
            <a:spAutoFit/>
          </a:bodyPr>
          <a:lstStyle/>
          <a:p>
            <a:pPr indent="0" lvl="0" marL="0" marR="0" rtl="0" algn="l">
              <a:lnSpc>
                <a:spcPct val="110000"/>
              </a:lnSpc>
              <a:spcBef>
                <a:spcPts val="0"/>
              </a:spcBef>
              <a:spcAft>
                <a:spcPts val="0"/>
              </a:spcAft>
              <a:buNone/>
            </a:pPr>
            <a:r>
              <a:rPr b="1" lang="en-US" sz="2000">
                <a:solidFill>
                  <a:srgbClr val="775F55"/>
                </a:solidFill>
                <a:latin typeface="Twentieth Century"/>
                <a:ea typeface="Twentieth Century"/>
                <a:cs typeface="Twentieth Century"/>
                <a:sym typeface="Twentieth Century"/>
              </a:rPr>
              <a:t>In favor of the Pre-Conversion interpretation</a:t>
            </a:r>
            <a:endParaRPr/>
          </a:p>
          <a:p>
            <a:pPr indent="-285750" lvl="0" marL="285750" marR="0" rtl="0" algn="l">
              <a:lnSpc>
                <a:spcPct val="110000"/>
              </a:lnSpc>
              <a:spcBef>
                <a:spcPts val="0"/>
              </a:spcBef>
              <a:spcAft>
                <a:spcPts val="0"/>
              </a:spcAft>
              <a:buClr>
                <a:srgbClr val="775F55"/>
              </a:buClr>
              <a:buSzPts val="2000"/>
              <a:buFont typeface="Arial"/>
              <a:buChar char="•"/>
            </a:pPr>
            <a:r>
              <a:rPr lang="en-US" sz="2000">
                <a:solidFill>
                  <a:srgbClr val="775F55"/>
                </a:solidFill>
                <a:latin typeface="Twentieth Century"/>
                <a:ea typeface="Twentieth Century"/>
                <a:cs typeface="Twentieth Century"/>
                <a:sym typeface="Twentieth Century"/>
              </a:rPr>
              <a:t>Lack of reference to the Spirit</a:t>
            </a:r>
            <a:endParaRPr/>
          </a:p>
          <a:p>
            <a:pPr indent="-285750" lvl="0" marL="285750" marR="0" rtl="0" algn="l">
              <a:lnSpc>
                <a:spcPct val="110000"/>
              </a:lnSpc>
              <a:spcBef>
                <a:spcPts val="0"/>
              </a:spcBef>
              <a:spcAft>
                <a:spcPts val="0"/>
              </a:spcAft>
              <a:buClr>
                <a:srgbClr val="775F55"/>
              </a:buClr>
              <a:buSzPts val="2000"/>
              <a:buFont typeface="Arial"/>
              <a:buChar char="•"/>
            </a:pPr>
            <a:r>
              <a:rPr lang="en-US" sz="2000">
                <a:solidFill>
                  <a:srgbClr val="775F55"/>
                </a:solidFill>
                <a:latin typeface="Twentieth Century"/>
                <a:ea typeface="Twentieth Century"/>
                <a:cs typeface="Twentieth Century"/>
                <a:sym typeface="Twentieth Century"/>
              </a:rPr>
              <a:t>Contrast between chapter 6 and 7:14</a:t>
            </a:r>
            <a:endParaRPr/>
          </a:p>
          <a:p>
            <a:pPr indent="-285750" lvl="0" marL="285750" marR="0" rtl="0" algn="l">
              <a:lnSpc>
                <a:spcPct val="110000"/>
              </a:lnSpc>
              <a:spcBef>
                <a:spcPts val="0"/>
              </a:spcBef>
              <a:spcAft>
                <a:spcPts val="0"/>
              </a:spcAft>
              <a:buClr>
                <a:srgbClr val="775F55"/>
              </a:buClr>
              <a:buSzPts val="2000"/>
              <a:buFont typeface="Arial"/>
              <a:buChar char="•"/>
            </a:pPr>
            <a:r>
              <a:rPr lang="en-US" sz="2000">
                <a:solidFill>
                  <a:srgbClr val="775F55"/>
                </a:solidFill>
                <a:latin typeface="Twentieth Century"/>
                <a:ea typeface="Twentieth Century"/>
                <a:cs typeface="Twentieth Century"/>
                <a:sym typeface="Twentieth Century"/>
              </a:rPr>
              <a:t>Contrast between chapter 8 and 7:23</a:t>
            </a:r>
            <a:endParaRPr sz="2000">
              <a:solidFill>
                <a:srgbClr val="775F55"/>
              </a:solidFill>
              <a:latin typeface="Twentieth Century"/>
              <a:ea typeface="Twentieth Century"/>
              <a:cs typeface="Twentieth Century"/>
              <a:sym typeface="Twentieth Century"/>
            </a:endParaRPr>
          </a:p>
          <a:p>
            <a:pPr indent="0" lvl="0" marL="0" marR="0" rtl="0" algn="l">
              <a:lnSpc>
                <a:spcPct val="110000"/>
              </a:lnSpc>
              <a:spcBef>
                <a:spcPts val="0"/>
              </a:spcBef>
              <a:spcAft>
                <a:spcPts val="0"/>
              </a:spcAft>
              <a:buNone/>
            </a:pPr>
            <a:r>
              <a:rPr b="1" lang="en-US" sz="2000">
                <a:solidFill>
                  <a:srgbClr val="775F55"/>
                </a:solidFill>
                <a:latin typeface="Twentieth Century"/>
                <a:ea typeface="Twentieth Century"/>
                <a:cs typeface="Twentieth Century"/>
                <a:sym typeface="Twentieth Century"/>
              </a:rPr>
              <a:t>In favor of the Mature Christian interpretation</a:t>
            </a:r>
            <a:endParaRPr/>
          </a:p>
          <a:p>
            <a:pPr indent="-285750" lvl="0" marL="285750" marR="0" rtl="0" algn="l">
              <a:lnSpc>
                <a:spcPct val="110000"/>
              </a:lnSpc>
              <a:spcBef>
                <a:spcPts val="0"/>
              </a:spcBef>
              <a:spcAft>
                <a:spcPts val="0"/>
              </a:spcAft>
              <a:buClr>
                <a:srgbClr val="775F55"/>
              </a:buClr>
              <a:buSzPts val="2000"/>
              <a:buFont typeface="Arial"/>
              <a:buChar char="•"/>
            </a:pPr>
            <a:r>
              <a:rPr lang="en-US" sz="2000">
                <a:solidFill>
                  <a:srgbClr val="775F55"/>
                </a:solidFill>
                <a:latin typeface="Twentieth Century"/>
                <a:ea typeface="Twentieth Century"/>
                <a:cs typeface="Twentieth Century"/>
                <a:sym typeface="Twentieth Century"/>
              </a:rPr>
              <a:t>Paul writing in the present tense</a:t>
            </a:r>
            <a:endParaRPr/>
          </a:p>
          <a:p>
            <a:pPr indent="-285750" lvl="0" marL="285750" marR="0" rtl="0" algn="l">
              <a:lnSpc>
                <a:spcPct val="110000"/>
              </a:lnSpc>
              <a:spcBef>
                <a:spcPts val="0"/>
              </a:spcBef>
              <a:spcAft>
                <a:spcPts val="0"/>
              </a:spcAft>
              <a:buClr>
                <a:srgbClr val="775F55"/>
              </a:buClr>
              <a:buSzPts val="2000"/>
              <a:buFont typeface="Arial"/>
              <a:buChar char="•"/>
            </a:pPr>
            <a:r>
              <a:rPr lang="en-US" sz="2000">
                <a:solidFill>
                  <a:srgbClr val="775F55"/>
                </a:solidFill>
                <a:latin typeface="Twentieth Century"/>
                <a:ea typeface="Twentieth Century"/>
                <a:cs typeface="Twentieth Century"/>
                <a:sym typeface="Twentieth Century"/>
              </a:rPr>
              <a:t>Only believers would “delight in God’s law” in the “inner man” (v. 22).</a:t>
            </a:r>
            <a:endParaRPr/>
          </a:p>
          <a:p>
            <a:pPr indent="-285750" lvl="0" marL="285750" marR="0" rtl="0" algn="l">
              <a:lnSpc>
                <a:spcPct val="110000"/>
              </a:lnSpc>
              <a:spcBef>
                <a:spcPts val="0"/>
              </a:spcBef>
              <a:spcAft>
                <a:spcPts val="0"/>
              </a:spcAft>
              <a:buClr>
                <a:srgbClr val="775F55"/>
              </a:buClr>
              <a:buSzPts val="2000"/>
              <a:buFont typeface="Arial"/>
              <a:buChar char="•"/>
            </a:pPr>
            <a:r>
              <a:rPr lang="en-US" sz="2000">
                <a:solidFill>
                  <a:srgbClr val="775F55"/>
                </a:solidFill>
                <a:latin typeface="Twentieth Century"/>
                <a:ea typeface="Twentieth Century"/>
                <a:cs typeface="Twentieth Century"/>
                <a:sym typeface="Twentieth Century"/>
              </a:rPr>
              <a:t>Restatement of struggle (v. 25) comes </a:t>
            </a:r>
            <a:r>
              <a:rPr i="1" lang="en-US" sz="2000">
                <a:solidFill>
                  <a:srgbClr val="775F55"/>
                </a:solidFill>
                <a:latin typeface="Twentieth Century"/>
                <a:ea typeface="Twentieth Century"/>
                <a:cs typeface="Twentieth Century"/>
                <a:sym typeface="Twentieth Century"/>
              </a:rPr>
              <a:t>after</a:t>
            </a:r>
            <a:r>
              <a:rPr lang="en-US" sz="2000">
                <a:solidFill>
                  <a:srgbClr val="775F55"/>
                </a:solidFill>
                <a:latin typeface="Twentieth Century"/>
                <a:ea typeface="Twentieth Century"/>
                <a:cs typeface="Twentieth Century"/>
                <a:sym typeface="Twentieth Century"/>
              </a:rPr>
              <a:t> statement of victory in Christ (v. 24).</a:t>
            </a:r>
            <a:endParaRPr sz="2000">
              <a:solidFill>
                <a:srgbClr val="775F55"/>
              </a:solidFill>
              <a:latin typeface="Twentieth Century"/>
              <a:ea typeface="Twentieth Century"/>
              <a:cs typeface="Twentieth Century"/>
              <a:sym typeface="Twentieth Century"/>
            </a:endParaRPr>
          </a:p>
        </p:txBody>
      </p:sp>
      <p:sp>
        <p:nvSpPr>
          <p:cNvPr id="924" name="Google Shape;924;p84"/>
          <p:cNvSpPr txBox="1"/>
          <p:nvPr>
            <p:ph idx="11" type="ftr"/>
          </p:nvPr>
        </p:nvSpPr>
        <p:spPr>
          <a:xfrm>
            <a:off x="609600" y="6248206"/>
            <a:ext cx="5421083" cy="365125"/>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r>
              <a:rPr lang="en-US"/>
              <a:t>© Douglas Moo</a:t>
            </a:r>
            <a:endParaRPr/>
          </a:p>
        </p:txBody>
      </p:sp>
    </p:spTree>
  </p:cSld>
  <p:clrMapOvr>
    <a:masterClrMapping/>
  </p:clrMapOvr>
</p:sld>
</file>

<file path=ppt/slides/slide8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28" name="Shape 928"/>
        <p:cNvGrpSpPr/>
        <p:nvPr/>
      </p:nvGrpSpPr>
      <p:grpSpPr>
        <a:xfrm>
          <a:off x="0" y="0"/>
          <a:ext cx="0" cy="0"/>
          <a:chOff x="0" y="0"/>
          <a:chExt cx="0" cy="0"/>
        </a:xfrm>
      </p:grpSpPr>
      <p:sp>
        <p:nvSpPr>
          <p:cNvPr id="929" name="Google Shape;929;p85"/>
          <p:cNvSpPr txBox="1"/>
          <p:nvPr>
            <p:ph type="title"/>
          </p:nvPr>
        </p:nvSpPr>
        <p:spPr>
          <a:xfrm>
            <a:off x="612648" y="228600"/>
            <a:ext cx="8153400" cy="990600"/>
          </a:xfrm>
          <a:prstGeom prst="rect">
            <a:avLst/>
          </a:prstGeom>
          <a:noFill/>
          <a:ln>
            <a:noFill/>
          </a:ln>
        </p:spPr>
        <p:txBody>
          <a:bodyPr anchorCtr="0" anchor="ctr" bIns="45700" lIns="91425" spcFirstLastPara="1" rIns="91425" wrap="square" tIns="45700">
            <a:normAutofit/>
          </a:bodyPr>
          <a:lstStyle/>
          <a:p>
            <a:pPr indent="0" lvl="0" marL="0" rtl="0" algn="l">
              <a:spcBef>
                <a:spcPts val="0"/>
              </a:spcBef>
              <a:spcAft>
                <a:spcPts val="0"/>
              </a:spcAft>
              <a:buClr>
                <a:schemeClr val="dk2"/>
              </a:buClr>
              <a:buSzPts val="4400"/>
              <a:buFont typeface="Twentieth Century"/>
              <a:buNone/>
            </a:pPr>
            <a:r>
              <a:rPr lang="en-US"/>
              <a:t>Romans 7:14-25 (2)</a:t>
            </a:r>
            <a:endParaRPr/>
          </a:p>
        </p:txBody>
      </p:sp>
      <p:sp>
        <p:nvSpPr>
          <p:cNvPr id="930" name="Google Shape;930;p85"/>
          <p:cNvSpPr txBox="1"/>
          <p:nvPr>
            <p:ph idx="1" type="body"/>
          </p:nvPr>
        </p:nvSpPr>
        <p:spPr>
          <a:xfrm>
            <a:off x="612648" y="1600200"/>
            <a:ext cx="8153400" cy="4495800"/>
          </a:xfrm>
          <a:prstGeom prst="rect">
            <a:avLst/>
          </a:prstGeom>
          <a:noFill/>
          <a:ln>
            <a:noFill/>
          </a:ln>
        </p:spPr>
        <p:txBody>
          <a:bodyPr anchorCtr="0" anchor="t" bIns="45700" lIns="91425" spcFirstLastPara="1" rIns="91425" wrap="square" tIns="45700">
            <a:normAutofit/>
          </a:bodyPr>
          <a:lstStyle/>
          <a:p>
            <a:pPr indent="-320040" lvl="0" marL="320040" rtl="0" algn="l">
              <a:lnSpc>
                <a:spcPct val="110000"/>
              </a:lnSpc>
              <a:spcBef>
                <a:spcPts val="0"/>
              </a:spcBef>
              <a:spcAft>
                <a:spcPts val="0"/>
              </a:spcAft>
              <a:buSzPts val="1740"/>
              <a:buChar char="◻"/>
            </a:pPr>
            <a:r>
              <a:rPr b="1" lang="en-US">
                <a:solidFill>
                  <a:srgbClr val="775F55"/>
                </a:solidFill>
              </a:rPr>
              <a:t>In favor of the Immature Christian interpretation </a:t>
            </a:r>
            <a:endParaRPr/>
          </a:p>
          <a:p>
            <a:pPr indent="-274320" lvl="1" marL="640080" rtl="0" algn="l">
              <a:lnSpc>
                <a:spcPct val="110000"/>
              </a:lnSpc>
              <a:spcBef>
                <a:spcPts val="550"/>
              </a:spcBef>
              <a:spcAft>
                <a:spcPts val="0"/>
              </a:spcAft>
              <a:buSzPts val="1820"/>
              <a:buChar char="🞑"/>
            </a:pPr>
            <a:r>
              <a:rPr lang="en-US">
                <a:solidFill>
                  <a:srgbClr val="775F55"/>
                </a:solidFill>
              </a:rPr>
              <a:t>Points in favor of a Christian are decisive</a:t>
            </a:r>
            <a:endParaRPr/>
          </a:p>
          <a:p>
            <a:pPr indent="0" lvl="1" marL="365760" rtl="0" algn="l">
              <a:lnSpc>
                <a:spcPct val="110000"/>
              </a:lnSpc>
              <a:spcBef>
                <a:spcPts val="550"/>
              </a:spcBef>
              <a:spcAft>
                <a:spcPts val="0"/>
              </a:spcAft>
              <a:buSzPts val="1820"/>
              <a:buNone/>
            </a:pPr>
            <a:r>
              <a:rPr b="1" lang="en-US">
                <a:solidFill>
                  <a:srgbClr val="775F55"/>
                </a:solidFill>
              </a:rPr>
              <a:t>But:</a:t>
            </a:r>
            <a:endParaRPr b="1">
              <a:solidFill>
                <a:srgbClr val="775F55"/>
              </a:solidFill>
            </a:endParaRPr>
          </a:p>
          <a:p>
            <a:pPr indent="-274320" lvl="1" marL="640080" rtl="0" algn="l">
              <a:lnSpc>
                <a:spcPct val="110000"/>
              </a:lnSpc>
              <a:spcBef>
                <a:spcPts val="550"/>
              </a:spcBef>
              <a:spcAft>
                <a:spcPts val="0"/>
              </a:spcAft>
              <a:buSzPts val="1820"/>
              <a:buChar char="🞑"/>
            </a:pPr>
            <a:r>
              <a:rPr lang="en-US">
                <a:solidFill>
                  <a:srgbClr val="775F55"/>
                </a:solidFill>
              </a:rPr>
              <a:t>Depth of struggle of not typical for mature Christian</a:t>
            </a:r>
            <a:endParaRPr/>
          </a:p>
          <a:p>
            <a:pPr indent="-274320" lvl="1" marL="640080" rtl="0" algn="l">
              <a:lnSpc>
                <a:spcPct val="110000"/>
              </a:lnSpc>
              <a:spcBef>
                <a:spcPts val="550"/>
              </a:spcBef>
              <a:spcAft>
                <a:spcPts val="0"/>
              </a:spcAft>
              <a:buSzPts val="1820"/>
              <a:buChar char="🞑"/>
            </a:pPr>
            <a:r>
              <a:rPr lang="en-US">
                <a:solidFill>
                  <a:srgbClr val="775F55"/>
                </a:solidFill>
              </a:rPr>
              <a:t>Lack of reference to the Spirit</a:t>
            </a:r>
            <a:endParaRPr/>
          </a:p>
          <a:p>
            <a:pPr indent="0" lvl="0" marL="0" rtl="0" algn="l">
              <a:spcBef>
                <a:spcPts val="700"/>
              </a:spcBef>
              <a:spcAft>
                <a:spcPts val="0"/>
              </a:spcAft>
              <a:buSzPts val="1740"/>
              <a:buNone/>
            </a:pPr>
            <a:r>
              <a:t/>
            </a:r>
            <a:endParaRPr/>
          </a:p>
        </p:txBody>
      </p:sp>
      <p:sp>
        <p:nvSpPr>
          <p:cNvPr id="931" name="Google Shape;931;p85"/>
          <p:cNvSpPr txBox="1"/>
          <p:nvPr>
            <p:ph idx="11" type="ftr"/>
          </p:nvPr>
        </p:nvSpPr>
        <p:spPr>
          <a:xfrm>
            <a:off x="609600" y="6248206"/>
            <a:ext cx="5421083" cy="365125"/>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r>
              <a:rPr lang="en-US"/>
              <a:t>© Douglas Moo</a:t>
            </a:r>
            <a:endParaRPr/>
          </a:p>
        </p:txBody>
      </p:sp>
    </p:spTree>
  </p:cSld>
  <p:clrMapOvr>
    <a:masterClrMapping/>
  </p:clrMapOvr>
</p:sld>
</file>

<file path=ppt/slides/slide8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35" name="Shape 935"/>
        <p:cNvGrpSpPr/>
        <p:nvPr/>
      </p:nvGrpSpPr>
      <p:grpSpPr>
        <a:xfrm>
          <a:off x="0" y="0"/>
          <a:ext cx="0" cy="0"/>
          <a:chOff x="0" y="0"/>
          <a:chExt cx="0" cy="0"/>
        </a:xfrm>
      </p:grpSpPr>
      <p:sp>
        <p:nvSpPr>
          <p:cNvPr id="936" name="Google Shape;936;p86"/>
          <p:cNvSpPr txBox="1"/>
          <p:nvPr>
            <p:ph type="title"/>
          </p:nvPr>
        </p:nvSpPr>
        <p:spPr>
          <a:xfrm>
            <a:off x="612648" y="228600"/>
            <a:ext cx="8153400" cy="990600"/>
          </a:xfrm>
          <a:prstGeom prst="rect">
            <a:avLst/>
          </a:prstGeom>
          <a:noFill/>
          <a:ln>
            <a:noFill/>
          </a:ln>
        </p:spPr>
        <p:txBody>
          <a:bodyPr anchorCtr="0" anchor="ctr" bIns="45700" lIns="91425" spcFirstLastPara="1" rIns="91425" wrap="square" tIns="45700">
            <a:normAutofit/>
          </a:bodyPr>
          <a:lstStyle/>
          <a:p>
            <a:pPr indent="0" lvl="0" marL="0" rtl="0" algn="l">
              <a:spcBef>
                <a:spcPts val="0"/>
              </a:spcBef>
              <a:spcAft>
                <a:spcPts val="0"/>
              </a:spcAft>
              <a:buClr>
                <a:schemeClr val="dk2"/>
              </a:buClr>
              <a:buSzPts val="4400"/>
              <a:buFont typeface="Twentieth Century"/>
              <a:buNone/>
            </a:pPr>
            <a:r>
              <a:rPr lang="en-US"/>
              <a:t>Romans 8: The Ministry of the Spirit</a:t>
            </a:r>
            <a:endParaRPr/>
          </a:p>
        </p:txBody>
      </p:sp>
      <p:sp>
        <p:nvSpPr>
          <p:cNvPr id="937" name="Google Shape;937;p86"/>
          <p:cNvSpPr txBox="1"/>
          <p:nvPr/>
        </p:nvSpPr>
        <p:spPr>
          <a:xfrm>
            <a:off x="381000" y="1676400"/>
            <a:ext cx="8458200" cy="4893648"/>
          </a:xfrm>
          <a:prstGeom prst="rect">
            <a:avLst/>
          </a:prstGeom>
          <a:noFill/>
          <a:ln>
            <a:noFill/>
          </a:ln>
        </p:spPr>
        <p:txBody>
          <a:bodyPr anchorCtr="0" anchor="t" bIns="45700" lIns="91425" spcFirstLastPara="1" rIns="91425" wrap="square" tIns="45700">
            <a:spAutoFit/>
          </a:bodyPr>
          <a:lstStyle/>
          <a:p>
            <a:pPr indent="-457200" lvl="0" marL="457200" marR="0" rtl="0" algn="l">
              <a:spcBef>
                <a:spcPts val="0"/>
              </a:spcBef>
              <a:spcAft>
                <a:spcPts val="0"/>
              </a:spcAft>
              <a:buClr>
                <a:schemeClr val="dk2"/>
              </a:buClr>
              <a:buSzPts val="2600"/>
              <a:buFont typeface="Arial"/>
              <a:buChar char="•"/>
            </a:pPr>
            <a:r>
              <a:rPr b="1" lang="en-US" sz="2600">
                <a:solidFill>
                  <a:schemeClr val="dk2"/>
                </a:solidFill>
                <a:latin typeface="Twentieth Century"/>
                <a:ea typeface="Twentieth Century"/>
                <a:cs typeface="Twentieth Century"/>
                <a:sym typeface="Twentieth Century"/>
              </a:rPr>
              <a:t>The Spirit gives </a:t>
            </a:r>
            <a:r>
              <a:rPr b="1" i="1" lang="en-US" sz="2600">
                <a:solidFill>
                  <a:srgbClr val="B85B22"/>
                </a:solidFill>
                <a:latin typeface="Twentieth Century"/>
                <a:ea typeface="Twentieth Century"/>
                <a:cs typeface="Twentieth Century"/>
                <a:sym typeface="Twentieth Century"/>
              </a:rPr>
              <a:t>life</a:t>
            </a:r>
            <a:r>
              <a:rPr b="1" lang="en-US" sz="2600">
                <a:solidFill>
                  <a:srgbClr val="B85B22"/>
                </a:solidFill>
                <a:latin typeface="Twentieth Century"/>
                <a:ea typeface="Twentieth Century"/>
                <a:cs typeface="Twentieth Century"/>
                <a:sym typeface="Twentieth Century"/>
              </a:rPr>
              <a:t> </a:t>
            </a:r>
            <a:r>
              <a:rPr b="1" lang="en-US" sz="2600">
                <a:solidFill>
                  <a:schemeClr val="dk2"/>
                </a:solidFill>
                <a:latin typeface="Twentieth Century"/>
                <a:ea typeface="Twentieth Century"/>
                <a:cs typeface="Twentieth Century"/>
                <a:sym typeface="Twentieth Century"/>
              </a:rPr>
              <a:t>(vv. 1-13).</a:t>
            </a:r>
            <a:endParaRPr/>
          </a:p>
          <a:p>
            <a:pPr indent="-457200" lvl="1" marL="914400" marR="0" rtl="0" algn="l">
              <a:spcBef>
                <a:spcPts val="0"/>
              </a:spcBef>
              <a:spcAft>
                <a:spcPts val="0"/>
              </a:spcAft>
              <a:buClr>
                <a:schemeClr val="dk2"/>
              </a:buClr>
              <a:buSzPts val="2600"/>
              <a:buFont typeface="Arial"/>
              <a:buChar char="•"/>
            </a:pPr>
            <a:r>
              <a:rPr b="0" i="0" lang="en-US" sz="2600" u="none" cap="none" strike="noStrike">
                <a:solidFill>
                  <a:schemeClr val="dk2"/>
                </a:solidFill>
                <a:latin typeface="Twentieth Century"/>
                <a:ea typeface="Twentieth Century"/>
                <a:cs typeface="Twentieth Century"/>
                <a:sym typeface="Twentieth Century"/>
              </a:rPr>
              <a:t>New spiritual life now (vv. 1-4)</a:t>
            </a:r>
            <a:endParaRPr/>
          </a:p>
          <a:p>
            <a:pPr indent="-457200" lvl="1" marL="914400" marR="0" rtl="0" algn="l">
              <a:spcBef>
                <a:spcPts val="0"/>
              </a:spcBef>
              <a:spcAft>
                <a:spcPts val="0"/>
              </a:spcAft>
              <a:buClr>
                <a:schemeClr val="dk2"/>
              </a:buClr>
              <a:buSzPts val="2600"/>
              <a:buFont typeface="Arial"/>
              <a:buChar char="•"/>
            </a:pPr>
            <a:r>
              <a:rPr b="0" i="0" lang="en-US" sz="2600" u="none" cap="none" strike="noStrike">
                <a:solidFill>
                  <a:schemeClr val="dk2"/>
                </a:solidFill>
                <a:latin typeface="Twentieth Century"/>
                <a:ea typeface="Twentieth Century"/>
                <a:cs typeface="Twentieth Century"/>
                <a:sym typeface="Twentieth Century"/>
              </a:rPr>
              <a:t>Explanation (vv. 5-9)</a:t>
            </a:r>
            <a:endParaRPr/>
          </a:p>
          <a:p>
            <a:pPr indent="-457200" lvl="1" marL="914400" marR="0" rtl="0" algn="l">
              <a:spcBef>
                <a:spcPts val="0"/>
              </a:spcBef>
              <a:spcAft>
                <a:spcPts val="0"/>
              </a:spcAft>
              <a:buClr>
                <a:schemeClr val="dk2"/>
              </a:buClr>
              <a:buSzPts val="2600"/>
              <a:buFont typeface="Arial"/>
              <a:buChar char="•"/>
            </a:pPr>
            <a:r>
              <a:rPr b="0" i="0" lang="en-US" sz="2600" u="none" cap="none" strike="noStrike">
                <a:solidFill>
                  <a:schemeClr val="dk2"/>
                </a:solidFill>
                <a:latin typeface="Twentieth Century"/>
                <a:ea typeface="Twentieth Century"/>
                <a:cs typeface="Twentieth Century"/>
                <a:sym typeface="Twentieth Century"/>
              </a:rPr>
              <a:t>New Resurrection life in the future (vv. 10-11)</a:t>
            </a:r>
            <a:endParaRPr/>
          </a:p>
          <a:p>
            <a:pPr indent="-457200" lvl="1" marL="914400" marR="0" rtl="0" algn="l">
              <a:spcBef>
                <a:spcPts val="0"/>
              </a:spcBef>
              <a:spcAft>
                <a:spcPts val="0"/>
              </a:spcAft>
              <a:buClr>
                <a:schemeClr val="dk2"/>
              </a:buClr>
              <a:buSzPts val="2600"/>
              <a:buFont typeface="Arial"/>
              <a:buChar char="•"/>
            </a:pPr>
            <a:r>
              <a:rPr b="0" i="0" lang="en-US" sz="2600" u="none" cap="none" strike="noStrike">
                <a:solidFill>
                  <a:schemeClr val="dk2"/>
                </a:solidFill>
                <a:latin typeface="Twentieth Century"/>
                <a:ea typeface="Twentieth Century"/>
                <a:cs typeface="Twentieth Century"/>
                <a:sym typeface="Twentieth Century"/>
              </a:rPr>
              <a:t>Response (vv. 12-13)</a:t>
            </a:r>
            <a:endParaRPr/>
          </a:p>
          <a:p>
            <a:pPr indent="-457200" lvl="0" marL="457200" marR="0" rtl="0" algn="l">
              <a:spcBef>
                <a:spcPts val="0"/>
              </a:spcBef>
              <a:spcAft>
                <a:spcPts val="0"/>
              </a:spcAft>
              <a:buClr>
                <a:schemeClr val="dk2"/>
              </a:buClr>
              <a:buSzPts val="2600"/>
              <a:buFont typeface="Arial"/>
              <a:buChar char="•"/>
            </a:pPr>
            <a:r>
              <a:rPr b="1" lang="en-US" sz="2600">
                <a:solidFill>
                  <a:schemeClr val="dk2"/>
                </a:solidFill>
                <a:latin typeface="Twentieth Century"/>
                <a:ea typeface="Twentieth Century"/>
                <a:cs typeface="Twentieth Century"/>
                <a:sym typeface="Twentieth Century"/>
              </a:rPr>
              <a:t>The Spirit makes us </a:t>
            </a:r>
            <a:r>
              <a:rPr b="1" i="1" lang="en-US" sz="2600">
                <a:solidFill>
                  <a:srgbClr val="B95B22"/>
                </a:solidFill>
                <a:latin typeface="Twentieth Century"/>
                <a:ea typeface="Twentieth Century"/>
                <a:cs typeface="Twentieth Century"/>
                <a:sym typeface="Twentieth Century"/>
              </a:rPr>
              <a:t>children of God</a:t>
            </a:r>
            <a:r>
              <a:rPr b="1" lang="en-US" sz="2600">
                <a:solidFill>
                  <a:srgbClr val="B95B22"/>
                </a:solidFill>
                <a:latin typeface="Twentieth Century"/>
                <a:ea typeface="Twentieth Century"/>
                <a:cs typeface="Twentieth Century"/>
                <a:sym typeface="Twentieth Century"/>
              </a:rPr>
              <a:t> </a:t>
            </a:r>
            <a:r>
              <a:rPr b="1" lang="en-US" sz="2600">
                <a:solidFill>
                  <a:schemeClr val="dk2"/>
                </a:solidFill>
                <a:latin typeface="Twentieth Century"/>
                <a:ea typeface="Twentieth Century"/>
                <a:cs typeface="Twentieth Century"/>
                <a:sym typeface="Twentieth Century"/>
              </a:rPr>
              <a:t>(vv. 14-17).</a:t>
            </a:r>
            <a:endParaRPr/>
          </a:p>
          <a:p>
            <a:pPr indent="-457200" lvl="0" marL="457200" marR="0" rtl="0" algn="l">
              <a:spcBef>
                <a:spcPts val="0"/>
              </a:spcBef>
              <a:spcAft>
                <a:spcPts val="0"/>
              </a:spcAft>
              <a:buClr>
                <a:schemeClr val="dk2"/>
              </a:buClr>
              <a:buSzPts val="2600"/>
              <a:buFont typeface="Arial"/>
              <a:buChar char="•"/>
            </a:pPr>
            <a:r>
              <a:rPr b="1" lang="en-US" sz="2600">
                <a:solidFill>
                  <a:schemeClr val="dk2"/>
                </a:solidFill>
                <a:latin typeface="Twentieth Century"/>
                <a:ea typeface="Twentieth Century"/>
                <a:cs typeface="Twentieth Century"/>
                <a:sym typeface="Twentieth Century"/>
              </a:rPr>
              <a:t>The Spirit assures us of future </a:t>
            </a:r>
            <a:r>
              <a:rPr b="1" i="1" lang="en-US" sz="2600">
                <a:solidFill>
                  <a:srgbClr val="B95B22"/>
                </a:solidFill>
                <a:latin typeface="Twentieth Century"/>
                <a:ea typeface="Twentieth Century"/>
                <a:cs typeface="Twentieth Century"/>
                <a:sym typeface="Twentieth Century"/>
              </a:rPr>
              <a:t>glory</a:t>
            </a:r>
            <a:r>
              <a:rPr b="1" lang="en-US" sz="2600">
                <a:solidFill>
                  <a:srgbClr val="B95B22"/>
                </a:solidFill>
                <a:latin typeface="Twentieth Century"/>
                <a:ea typeface="Twentieth Century"/>
                <a:cs typeface="Twentieth Century"/>
                <a:sym typeface="Twentieth Century"/>
              </a:rPr>
              <a:t> </a:t>
            </a:r>
            <a:r>
              <a:rPr b="1" lang="en-US" sz="2600">
                <a:solidFill>
                  <a:schemeClr val="dk2"/>
                </a:solidFill>
                <a:latin typeface="Twentieth Century"/>
                <a:ea typeface="Twentieth Century"/>
                <a:cs typeface="Twentieth Century"/>
                <a:sym typeface="Twentieth Century"/>
              </a:rPr>
              <a:t>(vv. 18-30).</a:t>
            </a:r>
            <a:endParaRPr/>
          </a:p>
          <a:p>
            <a:pPr indent="-457200" lvl="1" marL="914400" marR="0" rtl="0" algn="l">
              <a:spcBef>
                <a:spcPts val="0"/>
              </a:spcBef>
              <a:spcAft>
                <a:spcPts val="0"/>
              </a:spcAft>
              <a:buClr>
                <a:schemeClr val="dk2"/>
              </a:buClr>
              <a:buSzPts val="2600"/>
              <a:buFont typeface="Arial"/>
              <a:buChar char="•"/>
            </a:pPr>
            <a:r>
              <a:rPr b="0" i="0" lang="en-US" sz="2600" u="none" cap="none" strike="noStrike">
                <a:solidFill>
                  <a:schemeClr val="dk2"/>
                </a:solidFill>
                <a:latin typeface="Twentieth Century"/>
                <a:ea typeface="Twentieth Century"/>
                <a:cs typeface="Twentieth Century"/>
                <a:sym typeface="Twentieth Century"/>
              </a:rPr>
              <a:t>The reality of glory (vv. 18-25)</a:t>
            </a:r>
            <a:endParaRPr/>
          </a:p>
          <a:p>
            <a:pPr indent="-457200" lvl="1" marL="914400" marR="0" rtl="0" algn="l">
              <a:spcBef>
                <a:spcPts val="0"/>
              </a:spcBef>
              <a:spcAft>
                <a:spcPts val="0"/>
              </a:spcAft>
              <a:buClr>
                <a:schemeClr val="dk2"/>
              </a:buClr>
              <a:buSzPts val="2600"/>
              <a:buFont typeface="Arial"/>
              <a:buChar char="•"/>
            </a:pPr>
            <a:r>
              <a:rPr b="0" i="0" lang="en-US" sz="2600" u="none" cap="none" strike="noStrike">
                <a:solidFill>
                  <a:schemeClr val="dk2"/>
                </a:solidFill>
                <a:latin typeface="Twentieth Century"/>
                <a:ea typeface="Twentieth Century"/>
                <a:cs typeface="Twentieth Century"/>
                <a:sym typeface="Twentieth Century"/>
              </a:rPr>
              <a:t>The assurance of glory (vv. 26-30)</a:t>
            </a:r>
            <a:endParaRPr/>
          </a:p>
          <a:p>
            <a:pPr indent="-457200" lvl="2" marL="1371600" marR="0" rtl="0" algn="l">
              <a:spcBef>
                <a:spcPts val="0"/>
              </a:spcBef>
              <a:spcAft>
                <a:spcPts val="0"/>
              </a:spcAft>
              <a:buClr>
                <a:schemeClr val="dk2"/>
              </a:buClr>
              <a:buSzPts val="2600"/>
              <a:buFont typeface="Arial"/>
              <a:buChar char="•"/>
            </a:pPr>
            <a:r>
              <a:rPr b="0" i="0" lang="en-US" sz="2600" u="none" cap="none" strike="noStrike">
                <a:solidFill>
                  <a:schemeClr val="dk2"/>
                </a:solidFill>
                <a:latin typeface="Twentieth Century"/>
                <a:ea typeface="Twentieth Century"/>
                <a:cs typeface="Twentieth Century"/>
                <a:sym typeface="Twentieth Century"/>
              </a:rPr>
              <a:t>Prayer</a:t>
            </a:r>
            <a:endParaRPr/>
          </a:p>
          <a:p>
            <a:pPr indent="-457200" lvl="2" marL="1371600" marR="0" rtl="0" algn="l">
              <a:spcBef>
                <a:spcPts val="0"/>
              </a:spcBef>
              <a:spcAft>
                <a:spcPts val="0"/>
              </a:spcAft>
              <a:buClr>
                <a:schemeClr val="dk2"/>
              </a:buClr>
              <a:buSzPts val="2600"/>
              <a:buFont typeface="Arial"/>
              <a:buChar char="•"/>
            </a:pPr>
            <a:r>
              <a:rPr b="0" i="0" lang="en-US" sz="2600" u="none" cap="none" strike="noStrike">
                <a:solidFill>
                  <a:schemeClr val="dk2"/>
                </a:solidFill>
                <a:latin typeface="Twentieth Century"/>
                <a:ea typeface="Twentieth Century"/>
                <a:cs typeface="Twentieth Century"/>
                <a:sym typeface="Twentieth Century"/>
              </a:rPr>
              <a:t>Providence</a:t>
            </a:r>
            <a:endParaRPr/>
          </a:p>
          <a:p>
            <a:pPr indent="-457200" lvl="2" marL="1371600" marR="0" rtl="0" algn="l">
              <a:spcBef>
                <a:spcPts val="0"/>
              </a:spcBef>
              <a:spcAft>
                <a:spcPts val="0"/>
              </a:spcAft>
              <a:buClr>
                <a:schemeClr val="dk2"/>
              </a:buClr>
              <a:buSzPts val="2600"/>
              <a:buFont typeface="Arial"/>
              <a:buChar char="•"/>
            </a:pPr>
            <a:r>
              <a:rPr b="0" i="0" lang="en-US" sz="2600" u="none" cap="none" strike="noStrike">
                <a:solidFill>
                  <a:schemeClr val="dk2"/>
                </a:solidFill>
                <a:latin typeface="Twentieth Century"/>
                <a:ea typeface="Twentieth Century"/>
                <a:cs typeface="Twentieth Century"/>
                <a:sym typeface="Twentieth Century"/>
              </a:rPr>
              <a:t>Predestination</a:t>
            </a:r>
            <a:endParaRPr b="0" i="0" sz="2600" u="none" cap="none" strike="noStrike">
              <a:solidFill>
                <a:schemeClr val="dk2"/>
              </a:solidFill>
              <a:latin typeface="Twentieth Century"/>
              <a:ea typeface="Twentieth Century"/>
              <a:cs typeface="Twentieth Century"/>
              <a:sym typeface="Twentieth Century"/>
            </a:endParaRPr>
          </a:p>
        </p:txBody>
      </p:sp>
      <p:sp>
        <p:nvSpPr>
          <p:cNvPr id="938" name="Google Shape;938;p86"/>
          <p:cNvSpPr txBox="1"/>
          <p:nvPr>
            <p:ph idx="11" type="ftr"/>
          </p:nvPr>
        </p:nvSpPr>
        <p:spPr>
          <a:xfrm>
            <a:off x="609600" y="6248206"/>
            <a:ext cx="5421083" cy="365125"/>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r>
              <a:rPr lang="en-US"/>
              <a:t>© Douglas Moo</a:t>
            </a:r>
            <a:endParaRPr/>
          </a:p>
        </p:txBody>
      </p:sp>
    </p:spTree>
  </p:cSld>
  <p:clrMapOvr>
    <a:masterClrMapping/>
  </p:clrMapOvr>
</p:sld>
</file>

<file path=ppt/slides/slide8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42" name="Shape 942"/>
        <p:cNvGrpSpPr/>
        <p:nvPr/>
      </p:nvGrpSpPr>
      <p:grpSpPr>
        <a:xfrm>
          <a:off x="0" y="0"/>
          <a:ext cx="0" cy="0"/>
          <a:chOff x="0" y="0"/>
          <a:chExt cx="0" cy="0"/>
        </a:xfrm>
      </p:grpSpPr>
      <p:sp>
        <p:nvSpPr>
          <p:cNvPr id="943" name="Google Shape;943;p87"/>
          <p:cNvSpPr txBox="1"/>
          <p:nvPr>
            <p:ph type="title"/>
          </p:nvPr>
        </p:nvSpPr>
        <p:spPr>
          <a:xfrm>
            <a:off x="612648" y="228600"/>
            <a:ext cx="8153400" cy="990600"/>
          </a:xfrm>
          <a:prstGeom prst="rect">
            <a:avLst/>
          </a:prstGeom>
          <a:noFill/>
          <a:ln>
            <a:noFill/>
          </a:ln>
        </p:spPr>
        <p:txBody>
          <a:bodyPr anchorCtr="0" anchor="ctr" bIns="45700" lIns="91425" spcFirstLastPara="1" rIns="91425" wrap="square" tIns="45700">
            <a:normAutofit/>
          </a:bodyPr>
          <a:lstStyle/>
          <a:p>
            <a:pPr indent="0" lvl="0" marL="0" rtl="0" algn="l">
              <a:spcBef>
                <a:spcPts val="0"/>
              </a:spcBef>
              <a:spcAft>
                <a:spcPts val="0"/>
              </a:spcAft>
              <a:buClr>
                <a:schemeClr val="dk2"/>
              </a:buClr>
              <a:buSzPts val="4400"/>
              <a:buFont typeface="Twentieth Century"/>
              <a:buNone/>
            </a:pPr>
            <a:r>
              <a:rPr i="1" lang="en-US"/>
              <a:t>Sarx</a:t>
            </a:r>
            <a:r>
              <a:rPr lang="en-US"/>
              <a:t> in Romans 8:1-13</a:t>
            </a:r>
            <a:endParaRPr/>
          </a:p>
        </p:txBody>
      </p:sp>
      <p:sp>
        <p:nvSpPr>
          <p:cNvPr id="944" name="Google Shape;944;p87"/>
          <p:cNvSpPr txBox="1"/>
          <p:nvPr/>
        </p:nvSpPr>
        <p:spPr>
          <a:xfrm>
            <a:off x="381000" y="1676400"/>
            <a:ext cx="8458200" cy="3539430"/>
          </a:xfrm>
          <a:prstGeom prst="rect">
            <a:avLst/>
          </a:prstGeom>
          <a:noFill/>
          <a:ln>
            <a:noFill/>
          </a:ln>
        </p:spPr>
        <p:txBody>
          <a:bodyPr anchorCtr="0" anchor="t" bIns="45700" lIns="91425" spcFirstLastPara="1" rIns="91425" wrap="square" tIns="45700">
            <a:spAutoFit/>
          </a:bodyPr>
          <a:lstStyle/>
          <a:p>
            <a:pPr indent="-457200" lvl="0" marL="457200" marR="0" rtl="0" algn="l">
              <a:spcBef>
                <a:spcPts val="0"/>
              </a:spcBef>
              <a:spcAft>
                <a:spcPts val="0"/>
              </a:spcAft>
              <a:buClr>
                <a:schemeClr val="dk2"/>
              </a:buClr>
              <a:buSzPts val="3200"/>
              <a:buFont typeface="Arial"/>
              <a:buChar char="•"/>
            </a:pPr>
            <a:r>
              <a:rPr lang="en-US" sz="3200">
                <a:solidFill>
                  <a:srgbClr val="548BB7"/>
                </a:solidFill>
                <a:latin typeface="Twentieth Century"/>
                <a:ea typeface="Twentieth Century"/>
                <a:cs typeface="Twentieth Century"/>
                <a:sym typeface="Twentieth Century"/>
              </a:rPr>
              <a:t>Being</a:t>
            </a:r>
            <a:r>
              <a:rPr lang="en-US" sz="3200">
                <a:solidFill>
                  <a:schemeClr val="dk2"/>
                </a:solidFill>
                <a:latin typeface="Twentieth Century"/>
                <a:ea typeface="Twentieth Century"/>
                <a:cs typeface="Twentieth Century"/>
                <a:sym typeface="Twentieth Century"/>
              </a:rPr>
              <a:t> “in the flesh” (vv. 8, 9)</a:t>
            </a:r>
            <a:endParaRPr/>
          </a:p>
          <a:p>
            <a:pPr indent="-254000" lvl="0" marL="457200" marR="0" rtl="0" algn="l">
              <a:spcBef>
                <a:spcPts val="0"/>
              </a:spcBef>
              <a:spcAft>
                <a:spcPts val="0"/>
              </a:spcAft>
              <a:buClr>
                <a:schemeClr val="dk2"/>
              </a:buClr>
              <a:buSzPts val="3200"/>
              <a:buFont typeface="Arial"/>
              <a:buNone/>
            </a:pPr>
            <a:r>
              <a:t/>
            </a:r>
            <a:endParaRPr sz="3200">
              <a:solidFill>
                <a:srgbClr val="558BB8"/>
              </a:solidFill>
              <a:latin typeface="Twentieth Century"/>
              <a:ea typeface="Twentieth Century"/>
              <a:cs typeface="Twentieth Century"/>
              <a:sym typeface="Twentieth Century"/>
            </a:endParaRPr>
          </a:p>
          <a:p>
            <a:pPr indent="-457200" lvl="0" marL="457200" marR="0" rtl="0" algn="l">
              <a:spcBef>
                <a:spcPts val="0"/>
              </a:spcBef>
              <a:spcAft>
                <a:spcPts val="0"/>
              </a:spcAft>
              <a:buClr>
                <a:schemeClr val="dk2"/>
              </a:buClr>
              <a:buSzPts val="3200"/>
              <a:buFont typeface="Arial"/>
              <a:buChar char="•"/>
            </a:pPr>
            <a:r>
              <a:rPr lang="en-US" sz="3200">
                <a:solidFill>
                  <a:srgbClr val="558BB8"/>
                </a:solidFill>
                <a:latin typeface="Twentieth Century"/>
                <a:ea typeface="Twentieth Century"/>
                <a:cs typeface="Twentieth Century"/>
                <a:sym typeface="Twentieth Century"/>
              </a:rPr>
              <a:t>Thinking</a:t>
            </a:r>
            <a:r>
              <a:rPr lang="en-US" sz="3200">
                <a:solidFill>
                  <a:schemeClr val="dk2"/>
                </a:solidFill>
                <a:latin typeface="Twentieth Century"/>
                <a:ea typeface="Twentieth Century"/>
                <a:cs typeface="Twentieth Century"/>
                <a:sym typeface="Twentieth Century"/>
              </a:rPr>
              <a:t> “according to the flesh” (vv. 5, 7)</a:t>
            </a:r>
            <a:endParaRPr/>
          </a:p>
          <a:p>
            <a:pPr indent="-254000" lvl="0" marL="457200" marR="0" rtl="0" algn="l">
              <a:spcBef>
                <a:spcPts val="0"/>
              </a:spcBef>
              <a:spcAft>
                <a:spcPts val="0"/>
              </a:spcAft>
              <a:buClr>
                <a:schemeClr val="dk2"/>
              </a:buClr>
              <a:buSzPts val="3200"/>
              <a:buFont typeface="Arial"/>
              <a:buNone/>
            </a:pPr>
            <a:r>
              <a:t/>
            </a:r>
            <a:endParaRPr sz="3200">
              <a:solidFill>
                <a:srgbClr val="558BB8"/>
              </a:solidFill>
              <a:latin typeface="Twentieth Century"/>
              <a:ea typeface="Twentieth Century"/>
              <a:cs typeface="Twentieth Century"/>
              <a:sym typeface="Twentieth Century"/>
            </a:endParaRPr>
          </a:p>
          <a:p>
            <a:pPr indent="-457200" lvl="0" marL="457200" marR="0" rtl="0" algn="l">
              <a:spcBef>
                <a:spcPts val="0"/>
              </a:spcBef>
              <a:spcAft>
                <a:spcPts val="0"/>
              </a:spcAft>
              <a:buClr>
                <a:schemeClr val="dk2"/>
              </a:buClr>
              <a:buSzPts val="3200"/>
              <a:buFont typeface="Arial"/>
              <a:buChar char="•"/>
            </a:pPr>
            <a:r>
              <a:rPr lang="en-US" sz="3200">
                <a:solidFill>
                  <a:srgbClr val="558BB8"/>
                </a:solidFill>
                <a:latin typeface="Twentieth Century"/>
                <a:ea typeface="Twentieth Century"/>
                <a:cs typeface="Twentieth Century"/>
                <a:sym typeface="Twentieth Century"/>
              </a:rPr>
              <a:t>Living</a:t>
            </a:r>
            <a:r>
              <a:rPr lang="en-US" sz="3200">
                <a:solidFill>
                  <a:schemeClr val="dk2"/>
                </a:solidFill>
                <a:latin typeface="Twentieth Century"/>
                <a:ea typeface="Twentieth Century"/>
                <a:cs typeface="Twentieth Century"/>
                <a:sym typeface="Twentieth Century"/>
              </a:rPr>
              <a:t> “according to the flesh” (vv. 4, 5)</a:t>
            </a:r>
            <a:endParaRPr/>
          </a:p>
          <a:p>
            <a:pPr indent="-254000" lvl="0" marL="457200" marR="0" rtl="0" algn="l">
              <a:spcBef>
                <a:spcPts val="0"/>
              </a:spcBef>
              <a:spcAft>
                <a:spcPts val="0"/>
              </a:spcAft>
              <a:buClr>
                <a:schemeClr val="dk2"/>
              </a:buClr>
              <a:buSzPts val="3200"/>
              <a:buFont typeface="Arial"/>
              <a:buNone/>
            </a:pPr>
            <a:r>
              <a:t/>
            </a:r>
            <a:endParaRPr sz="3200">
              <a:solidFill>
                <a:srgbClr val="558BB8"/>
              </a:solidFill>
              <a:latin typeface="Twentieth Century"/>
              <a:ea typeface="Twentieth Century"/>
              <a:cs typeface="Twentieth Century"/>
              <a:sym typeface="Twentieth Century"/>
            </a:endParaRPr>
          </a:p>
          <a:p>
            <a:pPr indent="-457200" lvl="0" marL="457200" marR="0" rtl="0" algn="l">
              <a:spcBef>
                <a:spcPts val="0"/>
              </a:spcBef>
              <a:spcAft>
                <a:spcPts val="0"/>
              </a:spcAft>
              <a:buClr>
                <a:schemeClr val="dk2"/>
              </a:buClr>
              <a:buSzPts val="3200"/>
              <a:buFont typeface="Arial"/>
              <a:buChar char="•"/>
            </a:pPr>
            <a:r>
              <a:rPr lang="en-US" sz="3200">
                <a:solidFill>
                  <a:srgbClr val="558BB8"/>
                </a:solidFill>
                <a:latin typeface="Twentieth Century"/>
                <a:ea typeface="Twentieth Century"/>
                <a:cs typeface="Twentieth Century"/>
                <a:sym typeface="Twentieth Century"/>
              </a:rPr>
              <a:t>Don’t live </a:t>
            </a:r>
            <a:r>
              <a:rPr lang="en-US" sz="3200">
                <a:solidFill>
                  <a:schemeClr val="dk2"/>
                </a:solidFill>
                <a:latin typeface="Twentieth Century"/>
                <a:ea typeface="Twentieth Century"/>
                <a:cs typeface="Twentieth Century"/>
                <a:sym typeface="Twentieth Century"/>
              </a:rPr>
              <a:t>“according to the flesh”! (v. 13)</a:t>
            </a:r>
            <a:endParaRPr sz="3200">
              <a:solidFill>
                <a:schemeClr val="dk2"/>
              </a:solidFill>
              <a:latin typeface="Twentieth Century"/>
              <a:ea typeface="Twentieth Century"/>
              <a:cs typeface="Twentieth Century"/>
              <a:sym typeface="Twentieth Century"/>
            </a:endParaRPr>
          </a:p>
        </p:txBody>
      </p:sp>
      <p:sp>
        <p:nvSpPr>
          <p:cNvPr id="945" name="Google Shape;945;p87"/>
          <p:cNvSpPr txBox="1"/>
          <p:nvPr>
            <p:ph idx="11" type="ftr"/>
          </p:nvPr>
        </p:nvSpPr>
        <p:spPr>
          <a:xfrm>
            <a:off x="609600" y="6248206"/>
            <a:ext cx="5421083" cy="365125"/>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r>
              <a:rPr lang="en-US"/>
              <a:t>© Douglas Moo</a:t>
            </a:r>
            <a:endParaRPr/>
          </a:p>
        </p:txBody>
      </p:sp>
    </p:spTree>
  </p:cSld>
  <p:clrMapOvr>
    <a:masterClrMapping/>
  </p:clrMapOvr>
</p:sld>
</file>

<file path=ppt/slides/slide8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49" name="Shape 949"/>
        <p:cNvGrpSpPr/>
        <p:nvPr/>
      </p:nvGrpSpPr>
      <p:grpSpPr>
        <a:xfrm>
          <a:off x="0" y="0"/>
          <a:ext cx="0" cy="0"/>
          <a:chOff x="0" y="0"/>
          <a:chExt cx="0" cy="0"/>
        </a:xfrm>
      </p:grpSpPr>
      <p:sp>
        <p:nvSpPr>
          <p:cNvPr id="950" name="Google Shape;950;p88"/>
          <p:cNvSpPr txBox="1"/>
          <p:nvPr>
            <p:ph type="title"/>
          </p:nvPr>
        </p:nvSpPr>
        <p:spPr>
          <a:xfrm>
            <a:off x="612648" y="228600"/>
            <a:ext cx="8153400" cy="990600"/>
          </a:xfrm>
          <a:prstGeom prst="rect">
            <a:avLst/>
          </a:prstGeom>
          <a:noFill/>
          <a:ln>
            <a:noFill/>
          </a:ln>
        </p:spPr>
        <p:txBody>
          <a:bodyPr anchorCtr="0" anchor="ctr" bIns="45700" lIns="91425" spcFirstLastPara="1" rIns="91425" wrap="square" tIns="45700">
            <a:normAutofit fontScale="90000"/>
          </a:bodyPr>
          <a:lstStyle/>
          <a:p>
            <a:pPr indent="0" lvl="0" marL="0" rtl="0" algn="l">
              <a:spcBef>
                <a:spcPts val="0"/>
              </a:spcBef>
              <a:spcAft>
                <a:spcPts val="0"/>
              </a:spcAft>
              <a:buClr>
                <a:schemeClr val="dk2"/>
              </a:buClr>
              <a:buSzPct val="100000"/>
              <a:buFont typeface="Twentieth Century"/>
              <a:buNone/>
            </a:pPr>
            <a:r>
              <a:rPr lang="en-US"/>
              <a:t>The Spirit and God – Romans 8:9-11</a:t>
            </a:r>
            <a:endParaRPr/>
          </a:p>
        </p:txBody>
      </p:sp>
      <p:sp>
        <p:nvSpPr>
          <p:cNvPr id="951" name="Google Shape;951;p88"/>
          <p:cNvSpPr txBox="1"/>
          <p:nvPr/>
        </p:nvSpPr>
        <p:spPr>
          <a:xfrm>
            <a:off x="381000" y="1676400"/>
            <a:ext cx="8458200" cy="4401205"/>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aseline="30000" lang="en-US" sz="2800">
                <a:solidFill>
                  <a:schemeClr val="dk2"/>
                </a:solidFill>
                <a:latin typeface="Twentieth Century"/>
                <a:ea typeface="Twentieth Century"/>
                <a:cs typeface="Twentieth Century"/>
                <a:sym typeface="Twentieth Century"/>
              </a:rPr>
              <a:t>9</a:t>
            </a:r>
            <a:r>
              <a:rPr lang="en-US" sz="2800">
                <a:solidFill>
                  <a:schemeClr val="dk2"/>
                </a:solidFill>
                <a:latin typeface="Twentieth Century"/>
                <a:ea typeface="Twentieth Century"/>
                <a:cs typeface="Twentieth Century"/>
                <a:sym typeface="Twentieth Century"/>
              </a:rPr>
              <a:t>You, however, are not in the realm of the flesh but in the realm of the Spirit, if indeed the </a:t>
            </a:r>
            <a:r>
              <a:rPr lang="en-US" sz="2800">
                <a:solidFill>
                  <a:srgbClr val="558BB8"/>
                </a:solidFill>
                <a:latin typeface="Twentieth Century"/>
                <a:ea typeface="Twentieth Century"/>
                <a:cs typeface="Twentieth Century"/>
                <a:sym typeface="Twentieth Century"/>
              </a:rPr>
              <a:t>Spirit of God</a:t>
            </a:r>
            <a:r>
              <a:rPr lang="en-US" sz="2800">
                <a:solidFill>
                  <a:schemeClr val="dk2"/>
                </a:solidFill>
                <a:latin typeface="Twentieth Century"/>
                <a:ea typeface="Twentieth Century"/>
                <a:cs typeface="Twentieth Century"/>
                <a:sym typeface="Twentieth Century"/>
              </a:rPr>
              <a:t> lives in you. And if anyone does not have the </a:t>
            </a:r>
            <a:r>
              <a:rPr lang="en-US" sz="2800">
                <a:solidFill>
                  <a:srgbClr val="558BB8"/>
                </a:solidFill>
                <a:latin typeface="Twentieth Century"/>
                <a:ea typeface="Twentieth Century"/>
                <a:cs typeface="Twentieth Century"/>
                <a:sym typeface="Twentieth Century"/>
              </a:rPr>
              <a:t>Spirit of Christ</a:t>
            </a:r>
            <a:r>
              <a:rPr lang="en-US" sz="2800">
                <a:solidFill>
                  <a:schemeClr val="dk2"/>
                </a:solidFill>
                <a:latin typeface="Twentieth Century"/>
                <a:ea typeface="Twentieth Century"/>
                <a:cs typeface="Twentieth Century"/>
                <a:sym typeface="Twentieth Century"/>
              </a:rPr>
              <a:t>, they do not belong to Christ. </a:t>
            </a:r>
            <a:r>
              <a:rPr baseline="30000" lang="en-US" sz="2800">
                <a:solidFill>
                  <a:schemeClr val="dk2"/>
                </a:solidFill>
                <a:latin typeface="Twentieth Century"/>
                <a:ea typeface="Twentieth Century"/>
                <a:cs typeface="Twentieth Century"/>
                <a:sym typeface="Twentieth Century"/>
              </a:rPr>
              <a:t>10</a:t>
            </a:r>
            <a:r>
              <a:rPr lang="en-US" sz="2800">
                <a:solidFill>
                  <a:schemeClr val="dk2"/>
                </a:solidFill>
                <a:latin typeface="Twentieth Century"/>
                <a:ea typeface="Twentieth Century"/>
                <a:cs typeface="Twentieth Century"/>
                <a:sym typeface="Twentieth Century"/>
              </a:rPr>
              <a:t>But if </a:t>
            </a:r>
            <a:r>
              <a:rPr lang="en-US" sz="2800">
                <a:solidFill>
                  <a:srgbClr val="558BB8"/>
                </a:solidFill>
                <a:latin typeface="Twentieth Century"/>
                <a:ea typeface="Twentieth Century"/>
                <a:cs typeface="Twentieth Century"/>
                <a:sym typeface="Twentieth Century"/>
              </a:rPr>
              <a:t>Christ is in you</a:t>
            </a:r>
            <a:r>
              <a:rPr lang="en-US" sz="2800">
                <a:solidFill>
                  <a:schemeClr val="dk2"/>
                </a:solidFill>
                <a:latin typeface="Twentieth Century"/>
                <a:ea typeface="Twentieth Century"/>
                <a:cs typeface="Twentieth Century"/>
                <a:sym typeface="Twentieth Century"/>
              </a:rPr>
              <a:t>, then even though your body is subject to death because of sin, the Spirit gives life because of righteousness. </a:t>
            </a:r>
            <a:r>
              <a:rPr baseline="30000" lang="en-US" sz="2800">
                <a:solidFill>
                  <a:schemeClr val="dk2"/>
                </a:solidFill>
                <a:latin typeface="Twentieth Century"/>
                <a:ea typeface="Twentieth Century"/>
                <a:cs typeface="Twentieth Century"/>
                <a:sym typeface="Twentieth Century"/>
              </a:rPr>
              <a:t>11</a:t>
            </a:r>
            <a:r>
              <a:rPr lang="en-US" sz="2800">
                <a:solidFill>
                  <a:schemeClr val="dk2"/>
                </a:solidFill>
                <a:latin typeface="Twentieth Century"/>
                <a:ea typeface="Twentieth Century"/>
                <a:cs typeface="Twentieth Century"/>
                <a:sym typeface="Twentieth Century"/>
              </a:rPr>
              <a:t>And if </a:t>
            </a:r>
            <a:r>
              <a:rPr lang="en-US" sz="2800">
                <a:solidFill>
                  <a:srgbClr val="558BB8"/>
                </a:solidFill>
                <a:latin typeface="Twentieth Century"/>
                <a:ea typeface="Twentieth Century"/>
                <a:cs typeface="Twentieth Century"/>
                <a:sym typeface="Twentieth Century"/>
              </a:rPr>
              <a:t>the Spirit</a:t>
            </a:r>
            <a:r>
              <a:rPr lang="en-US" sz="2800">
                <a:solidFill>
                  <a:schemeClr val="dk2"/>
                </a:solidFill>
                <a:latin typeface="Twentieth Century"/>
                <a:ea typeface="Twentieth Century"/>
                <a:cs typeface="Twentieth Century"/>
                <a:sym typeface="Twentieth Century"/>
              </a:rPr>
              <a:t> of him who raised Jesus from the dead is </a:t>
            </a:r>
            <a:r>
              <a:rPr lang="en-US" sz="2800">
                <a:solidFill>
                  <a:srgbClr val="558BB8"/>
                </a:solidFill>
                <a:latin typeface="Twentieth Century"/>
                <a:ea typeface="Twentieth Century"/>
                <a:cs typeface="Twentieth Century"/>
                <a:sym typeface="Twentieth Century"/>
              </a:rPr>
              <a:t>living in you</a:t>
            </a:r>
            <a:r>
              <a:rPr lang="en-US" sz="2800">
                <a:solidFill>
                  <a:schemeClr val="dk2"/>
                </a:solidFill>
                <a:latin typeface="Twentieth Century"/>
                <a:ea typeface="Twentieth Century"/>
                <a:cs typeface="Twentieth Century"/>
                <a:sym typeface="Twentieth Century"/>
              </a:rPr>
              <a:t>, he who raised Christ from the dead will also give life to your mortal bodies because of his </a:t>
            </a:r>
            <a:r>
              <a:rPr lang="en-US" sz="2800">
                <a:solidFill>
                  <a:srgbClr val="558BB8"/>
                </a:solidFill>
                <a:latin typeface="Twentieth Century"/>
                <a:ea typeface="Twentieth Century"/>
                <a:cs typeface="Twentieth Century"/>
                <a:sym typeface="Twentieth Century"/>
              </a:rPr>
              <a:t>Spirit who lives in you</a:t>
            </a:r>
            <a:r>
              <a:rPr lang="en-US" sz="2800">
                <a:solidFill>
                  <a:schemeClr val="dk2"/>
                </a:solidFill>
                <a:latin typeface="Twentieth Century"/>
                <a:ea typeface="Twentieth Century"/>
                <a:cs typeface="Twentieth Century"/>
                <a:sym typeface="Twentieth Century"/>
              </a:rPr>
              <a:t>. </a:t>
            </a:r>
            <a:endParaRPr sz="2800">
              <a:solidFill>
                <a:schemeClr val="dk2"/>
              </a:solidFill>
              <a:latin typeface="Twentieth Century"/>
              <a:ea typeface="Twentieth Century"/>
              <a:cs typeface="Twentieth Century"/>
              <a:sym typeface="Twentieth Century"/>
            </a:endParaRPr>
          </a:p>
        </p:txBody>
      </p:sp>
      <p:sp>
        <p:nvSpPr>
          <p:cNvPr id="952" name="Google Shape;952;p88"/>
          <p:cNvSpPr txBox="1"/>
          <p:nvPr>
            <p:ph idx="11" type="ftr"/>
          </p:nvPr>
        </p:nvSpPr>
        <p:spPr>
          <a:xfrm>
            <a:off x="609600" y="6248206"/>
            <a:ext cx="5421083" cy="365125"/>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r>
              <a:rPr lang="en-US"/>
              <a:t>© Douglas Moo</a:t>
            </a:r>
            <a:endParaRPr/>
          </a:p>
        </p:txBody>
      </p:sp>
    </p:spTree>
  </p:cSld>
  <p:clrMapOvr>
    <a:masterClrMapping/>
  </p:clrMapOvr>
</p:sld>
</file>

<file path=ppt/slides/slide8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56" name="Shape 956"/>
        <p:cNvGrpSpPr/>
        <p:nvPr/>
      </p:nvGrpSpPr>
      <p:grpSpPr>
        <a:xfrm>
          <a:off x="0" y="0"/>
          <a:ext cx="0" cy="0"/>
          <a:chOff x="0" y="0"/>
          <a:chExt cx="0" cy="0"/>
        </a:xfrm>
      </p:grpSpPr>
      <p:sp>
        <p:nvSpPr>
          <p:cNvPr id="957" name="Google Shape;957;p89"/>
          <p:cNvSpPr txBox="1"/>
          <p:nvPr>
            <p:ph type="title"/>
          </p:nvPr>
        </p:nvSpPr>
        <p:spPr>
          <a:xfrm>
            <a:off x="612648" y="228600"/>
            <a:ext cx="8153400" cy="990600"/>
          </a:xfrm>
          <a:prstGeom prst="rect">
            <a:avLst/>
          </a:prstGeom>
          <a:noFill/>
          <a:ln>
            <a:noFill/>
          </a:ln>
        </p:spPr>
        <p:txBody>
          <a:bodyPr anchorCtr="0" anchor="ctr" bIns="45700" lIns="91425" spcFirstLastPara="1" rIns="91425" wrap="square" tIns="45700">
            <a:normAutofit/>
          </a:bodyPr>
          <a:lstStyle/>
          <a:p>
            <a:pPr indent="0" lvl="0" marL="0" rtl="0" algn="l">
              <a:spcBef>
                <a:spcPts val="0"/>
              </a:spcBef>
              <a:spcAft>
                <a:spcPts val="0"/>
              </a:spcAft>
              <a:buClr>
                <a:schemeClr val="dk2"/>
              </a:buClr>
              <a:buSzPts val="4400"/>
              <a:buFont typeface="Garamond"/>
              <a:buNone/>
            </a:pPr>
            <a:r>
              <a:rPr lang="en-US">
                <a:latin typeface="Garamond"/>
                <a:ea typeface="Garamond"/>
                <a:cs typeface="Garamond"/>
                <a:sym typeface="Garamond"/>
              </a:rPr>
              <a:t>The Destiny of Creation</a:t>
            </a:r>
            <a:endParaRPr/>
          </a:p>
        </p:txBody>
      </p:sp>
      <p:sp>
        <p:nvSpPr>
          <p:cNvPr id="958" name="Google Shape;958;p89"/>
          <p:cNvSpPr txBox="1"/>
          <p:nvPr>
            <p:ph idx="1" type="body"/>
          </p:nvPr>
        </p:nvSpPr>
        <p:spPr>
          <a:xfrm>
            <a:off x="612648" y="1600200"/>
            <a:ext cx="8153400" cy="4495800"/>
          </a:xfrm>
          <a:prstGeom prst="rect">
            <a:avLst/>
          </a:prstGeom>
          <a:noFill/>
          <a:ln>
            <a:noFill/>
          </a:ln>
        </p:spPr>
        <p:txBody>
          <a:bodyPr anchorCtr="0" anchor="t" bIns="45700" lIns="91425" spcFirstLastPara="1" rIns="91425" wrap="square" tIns="45700">
            <a:normAutofit/>
          </a:bodyPr>
          <a:lstStyle/>
          <a:p>
            <a:pPr indent="-320040" lvl="0" marL="320040" rtl="0" algn="l">
              <a:spcBef>
                <a:spcPts val="0"/>
              </a:spcBef>
              <a:spcAft>
                <a:spcPts val="0"/>
              </a:spcAft>
              <a:buSzPts val="1740"/>
              <a:buChar char="◻"/>
            </a:pPr>
            <a:r>
              <a:rPr lang="en-US"/>
              <a:t>Redemption (Rom. 8:18-25; Col. 1:20)</a:t>
            </a:r>
            <a:endParaRPr/>
          </a:p>
          <a:p>
            <a:pPr indent="-209550" lvl="0" marL="320040" rtl="0" algn="l">
              <a:spcBef>
                <a:spcPts val="700"/>
              </a:spcBef>
              <a:spcAft>
                <a:spcPts val="0"/>
              </a:spcAft>
              <a:buSzPts val="1740"/>
              <a:buNone/>
            </a:pPr>
            <a:r>
              <a:t/>
            </a:r>
            <a:endParaRPr/>
          </a:p>
          <a:p>
            <a:pPr indent="-320040" lvl="0" marL="320040" rtl="0" algn="l">
              <a:spcBef>
                <a:spcPts val="700"/>
              </a:spcBef>
              <a:spcAft>
                <a:spcPts val="0"/>
              </a:spcAft>
              <a:buSzPts val="1740"/>
              <a:buChar char="◻"/>
            </a:pPr>
            <a:r>
              <a:rPr lang="en-US"/>
              <a:t>“New Heaven and New Earth” (Rev. 22:1)</a:t>
            </a:r>
            <a:endParaRPr/>
          </a:p>
          <a:p>
            <a:pPr indent="-209550" lvl="0" marL="320040" rtl="0" algn="l">
              <a:spcBef>
                <a:spcPts val="700"/>
              </a:spcBef>
              <a:spcAft>
                <a:spcPts val="0"/>
              </a:spcAft>
              <a:buSzPts val="1740"/>
              <a:buNone/>
            </a:pPr>
            <a:r>
              <a:t/>
            </a:r>
            <a:endParaRPr/>
          </a:p>
          <a:p>
            <a:pPr indent="-320040" lvl="0" marL="320040" rtl="0" algn="l">
              <a:spcBef>
                <a:spcPts val="700"/>
              </a:spcBef>
              <a:spcAft>
                <a:spcPts val="0"/>
              </a:spcAft>
              <a:buSzPts val="1740"/>
              <a:buChar char="◻"/>
            </a:pPr>
            <a:r>
              <a:rPr lang="en-US"/>
              <a:t>Destruction? (2 Pet. 3:10-12)</a:t>
            </a:r>
            <a:endParaRPr/>
          </a:p>
          <a:p>
            <a:pPr indent="-320040" lvl="0" marL="320040" rtl="0" algn="l">
              <a:spcBef>
                <a:spcPts val="700"/>
              </a:spcBef>
              <a:spcAft>
                <a:spcPts val="0"/>
              </a:spcAft>
              <a:buSzPts val="1740"/>
              <a:buNone/>
            </a:pPr>
            <a:r>
              <a:t/>
            </a:r>
            <a:endParaRPr/>
          </a:p>
          <a:p>
            <a:pPr indent="-320040" lvl="0" marL="320040" rtl="0" algn="l">
              <a:spcBef>
                <a:spcPts val="700"/>
              </a:spcBef>
              <a:spcAft>
                <a:spcPts val="0"/>
              </a:spcAft>
              <a:buSzPts val="1740"/>
              <a:buChar char="◻"/>
            </a:pPr>
            <a:r>
              <a:rPr lang="en-US"/>
              <a:t>Radical Renovation	</a:t>
            </a:r>
            <a:endParaRPr i="1"/>
          </a:p>
        </p:txBody>
      </p:sp>
      <p:sp>
        <p:nvSpPr>
          <p:cNvPr id="959" name="Google Shape;959;p89"/>
          <p:cNvSpPr txBox="1"/>
          <p:nvPr>
            <p:ph idx="11" type="ftr"/>
          </p:nvPr>
        </p:nvSpPr>
        <p:spPr>
          <a:xfrm>
            <a:off x="609600" y="6248206"/>
            <a:ext cx="5421083" cy="365125"/>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r>
              <a:rPr lang="en-US"/>
              <a:t>© Douglas Moo</a:t>
            </a:r>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14" name="Shape 214"/>
        <p:cNvGrpSpPr/>
        <p:nvPr/>
      </p:nvGrpSpPr>
      <p:grpSpPr>
        <a:xfrm>
          <a:off x="0" y="0"/>
          <a:ext cx="0" cy="0"/>
          <a:chOff x="0" y="0"/>
          <a:chExt cx="0" cy="0"/>
        </a:xfrm>
      </p:grpSpPr>
      <p:sp>
        <p:nvSpPr>
          <p:cNvPr id="215" name="Google Shape;215;p9"/>
          <p:cNvSpPr txBox="1"/>
          <p:nvPr>
            <p:ph type="title"/>
          </p:nvPr>
        </p:nvSpPr>
        <p:spPr>
          <a:xfrm>
            <a:off x="612648" y="228600"/>
            <a:ext cx="8153400" cy="990600"/>
          </a:xfrm>
          <a:prstGeom prst="rect">
            <a:avLst/>
          </a:prstGeom>
          <a:noFill/>
          <a:ln>
            <a:noFill/>
          </a:ln>
        </p:spPr>
        <p:txBody>
          <a:bodyPr anchorCtr="0" anchor="ctr" bIns="45700" lIns="91425" spcFirstLastPara="1" rIns="91425" wrap="square" tIns="45700">
            <a:normAutofit fontScale="90000"/>
          </a:bodyPr>
          <a:lstStyle/>
          <a:p>
            <a:pPr indent="0" lvl="0" marL="0" rtl="0" algn="ctr">
              <a:spcBef>
                <a:spcPts val="0"/>
              </a:spcBef>
              <a:spcAft>
                <a:spcPts val="0"/>
              </a:spcAft>
              <a:buClr>
                <a:schemeClr val="dk2"/>
              </a:buClr>
              <a:buSzPct val="100000"/>
              <a:buFont typeface="Twentieth Century"/>
              <a:buNone/>
            </a:pPr>
            <a:r>
              <a:rPr lang="en-US"/>
              <a:t>Romans 1:16-17 </a:t>
            </a:r>
            <a:br>
              <a:rPr lang="en-US"/>
            </a:br>
            <a:r>
              <a:rPr lang="en-US"/>
              <a:t>The Theme of the Letter</a:t>
            </a:r>
            <a:endParaRPr/>
          </a:p>
        </p:txBody>
      </p:sp>
      <p:sp>
        <p:nvSpPr>
          <p:cNvPr id="216" name="Google Shape;216;p9"/>
          <p:cNvSpPr txBox="1"/>
          <p:nvPr/>
        </p:nvSpPr>
        <p:spPr>
          <a:xfrm>
            <a:off x="381000" y="1981200"/>
            <a:ext cx="8610600" cy="3970318"/>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US" sz="2800">
                <a:solidFill>
                  <a:srgbClr val="775F55"/>
                </a:solidFill>
                <a:latin typeface="Twentieth Century"/>
                <a:ea typeface="Twentieth Century"/>
                <a:cs typeface="Twentieth Century"/>
                <a:sym typeface="Twentieth Century"/>
              </a:rPr>
              <a:t>I am not ashamed of </a:t>
            </a:r>
            <a:r>
              <a:rPr b="1" lang="en-US" sz="2800">
                <a:solidFill>
                  <a:schemeClr val="accent1"/>
                </a:solidFill>
                <a:latin typeface="Twentieth Century"/>
                <a:ea typeface="Twentieth Century"/>
                <a:cs typeface="Twentieth Century"/>
                <a:sym typeface="Twentieth Century"/>
              </a:rPr>
              <a:t>the gospel</a:t>
            </a:r>
            <a:r>
              <a:rPr lang="en-US" sz="2800">
                <a:solidFill>
                  <a:srgbClr val="775F55"/>
                </a:solidFill>
                <a:latin typeface="Twentieth Century"/>
                <a:ea typeface="Twentieth Century"/>
                <a:cs typeface="Twentieth Century"/>
                <a:sym typeface="Twentieth Century"/>
              </a:rPr>
              <a:t>,</a:t>
            </a:r>
            <a:endParaRPr/>
          </a:p>
          <a:p>
            <a:pPr indent="0" lvl="0" marL="0" marR="0" rtl="0" algn="l">
              <a:spcBef>
                <a:spcPts val="0"/>
              </a:spcBef>
              <a:spcAft>
                <a:spcPts val="0"/>
              </a:spcAft>
              <a:buNone/>
            </a:pPr>
            <a:r>
              <a:rPr lang="en-US" sz="2800">
                <a:solidFill>
                  <a:srgbClr val="775F55"/>
                </a:solidFill>
                <a:latin typeface="Twentieth Century"/>
                <a:ea typeface="Twentieth Century"/>
                <a:cs typeface="Twentieth Century"/>
                <a:sym typeface="Twentieth Century"/>
              </a:rPr>
              <a:t>     because it is the power of God</a:t>
            </a:r>
            <a:endParaRPr/>
          </a:p>
          <a:p>
            <a:pPr indent="0" lvl="0" marL="0" marR="0" rtl="0" algn="l">
              <a:spcBef>
                <a:spcPts val="0"/>
              </a:spcBef>
              <a:spcAft>
                <a:spcPts val="0"/>
              </a:spcAft>
              <a:buNone/>
            </a:pPr>
            <a:r>
              <a:rPr lang="en-US" sz="2800">
                <a:solidFill>
                  <a:srgbClr val="775F55"/>
                </a:solidFill>
                <a:latin typeface="Twentieth Century"/>
                <a:ea typeface="Twentieth Century"/>
                <a:cs typeface="Twentieth Century"/>
                <a:sym typeface="Twentieth Century"/>
              </a:rPr>
              <a:t>          that brings salvation to </a:t>
            </a:r>
            <a:r>
              <a:rPr b="1" lang="en-US" sz="2800">
                <a:solidFill>
                  <a:schemeClr val="accent2"/>
                </a:solidFill>
                <a:latin typeface="Twentieth Century"/>
                <a:ea typeface="Twentieth Century"/>
                <a:cs typeface="Twentieth Century"/>
                <a:sym typeface="Twentieth Century"/>
              </a:rPr>
              <a:t>everyone</a:t>
            </a:r>
            <a:r>
              <a:rPr lang="en-US" sz="2800">
                <a:solidFill>
                  <a:srgbClr val="775F55"/>
                </a:solidFill>
                <a:latin typeface="Twentieth Century"/>
                <a:ea typeface="Twentieth Century"/>
                <a:cs typeface="Twentieth Century"/>
                <a:sym typeface="Twentieth Century"/>
              </a:rPr>
              <a:t> who </a:t>
            </a:r>
            <a:r>
              <a:rPr b="1" lang="en-US" sz="2800">
                <a:solidFill>
                  <a:schemeClr val="accent3"/>
                </a:solidFill>
                <a:latin typeface="Twentieth Century"/>
                <a:ea typeface="Twentieth Century"/>
                <a:cs typeface="Twentieth Century"/>
                <a:sym typeface="Twentieth Century"/>
              </a:rPr>
              <a:t>believes</a:t>
            </a:r>
            <a:r>
              <a:rPr lang="en-US" sz="2800">
                <a:solidFill>
                  <a:srgbClr val="775F55"/>
                </a:solidFill>
                <a:latin typeface="Twentieth Century"/>
                <a:ea typeface="Twentieth Century"/>
                <a:cs typeface="Twentieth Century"/>
                <a:sym typeface="Twentieth Century"/>
              </a:rPr>
              <a:t>:</a:t>
            </a:r>
            <a:endParaRPr/>
          </a:p>
          <a:p>
            <a:pPr indent="0" lvl="0" marL="0" marR="0" rtl="0" algn="l">
              <a:spcBef>
                <a:spcPts val="0"/>
              </a:spcBef>
              <a:spcAft>
                <a:spcPts val="0"/>
              </a:spcAft>
              <a:buNone/>
            </a:pPr>
            <a:r>
              <a:rPr lang="en-US" sz="2800">
                <a:solidFill>
                  <a:srgbClr val="775F55"/>
                </a:solidFill>
                <a:latin typeface="Twentieth Century"/>
                <a:ea typeface="Twentieth Century"/>
                <a:cs typeface="Twentieth Century"/>
                <a:sym typeface="Twentieth Century"/>
              </a:rPr>
              <a:t>               </a:t>
            </a:r>
            <a:r>
              <a:rPr b="1" lang="en-US" sz="2800">
                <a:solidFill>
                  <a:schemeClr val="accent2"/>
                </a:solidFill>
                <a:latin typeface="Twentieth Century"/>
                <a:ea typeface="Twentieth Century"/>
                <a:cs typeface="Twentieth Century"/>
                <a:sym typeface="Twentieth Century"/>
              </a:rPr>
              <a:t>first to the Jew, then to the Gentile</a:t>
            </a:r>
            <a:r>
              <a:rPr lang="en-US" sz="2800">
                <a:solidFill>
                  <a:srgbClr val="775F55"/>
                </a:solidFill>
                <a:latin typeface="Twentieth Century"/>
                <a:ea typeface="Twentieth Century"/>
                <a:cs typeface="Twentieth Century"/>
                <a:sym typeface="Twentieth Century"/>
              </a:rPr>
              <a:t>.</a:t>
            </a:r>
            <a:endParaRPr/>
          </a:p>
          <a:p>
            <a:pPr indent="0" lvl="0" marL="0" marR="0" rtl="0" algn="l">
              <a:spcBef>
                <a:spcPts val="0"/>
              </a:spcBef>
              <a:spcAft>
                <a:spcPts val="0"/>
              </a:spcAft>
              <a:buNone/>
            </a:pPr>
            <a:r>
              <a:rPr lang="en-US" sz="2800">
                <a:solidFill>
                  <a:srgbClr val="775F55"/>
                </a:solidFill>
                <a:latin typeface="Twentieth Century"/>
                <a:ea typeface="Twentieth Century"/>
                <a:cs typeface="Twentieth Century"/>
                <a:sym typeface="Twentieth Century"/>
              </a:rPr>
              <a:t>For in </a:t>
            </a:r>
            <a:r>
              <a:rPr b="1" lang="en-US" sz="2800">
                <a:solidFill>
                  <a:schemeClr val="accent1"/>
                </a:solidFill>
                <a:latin typeface="Twentieth Century"/>
                <a:ea typeface="Twentieth Century"/>
                <a:cs typeface="Twentieth Century"/>
                <a:sym typeface="Twentieth Century"/>
              </a:rPr>
              <a:t>the gospel</a:t>
            </a:r>
            <a:endParaRPr/>
          </a:p>
          <a:p>
            <a:pPr indent="0" lvl="0" marL="0" marR="0" rtl="0" algn="l">
              <a:spcBef>
                <a:spcPts val="0"/>
              </a:spcBef>
              <a:spcAft>
                <a:spcPts val="0"/>
              </a:spcAft>
              <a:buNone/>
            </a:pPr>
            <a:r>
              <a:rPr lang="en-US" sz="2800">
                <a:solidFill>
                  <a:srgbClr val="775F55"/>
                </a:solidFill>
                <a:latin typeface="Twentieth Century"/>
                <a:ea typeface="Twentieth Century"/>
                <a:cs typeface="Twentieth Century"/>
                <a:sym typeface="Twentieth Century"/>
              </a:rPr>
              <a:t>     </a:t>
            </a:r>
            <a:r>
              <a:rPr b="1" lang="en-US" sz="2800">
                <a:solidFill>
                  <a:srgbClr val="002060"/>
                </a:solidFill>
                <a:latin typeface="Twentieth Century"/>
                <a:ea typeface="Twentieth Century"/>
                <a:cs typeface="Twentieth Century"/>
                <a:sym typeface="Twentieth Century"/>
              </a:rPr>
              <a:t>the righteousness of God </a:t>
            </a:r>
            <a:r>
              <a:rPr lang="en-US" sz="2800">
                <a:solidFill>
                  <a:srgbClr val="775F55"/>
                </a:solidFill>
                <a:latin typeface="Twentieth Century"/>
                <a:ea typeface="Twentieth Century"/>
                <a:cs typeface="Twentieth Century"/>
                <a:sym typeface="Twentieth Century"/>
              </a:rPr>
              <a:t>is revealed </a:t>
            </a:r>
            <a:endParaRPr/>
          </a:p>
          <a:p>
            <a:pPr indent="0" lvl="0" marL="0" marR="0" rtl="0" algn="l">
              <a:spcBef>
                <a:spcPts val="0"/>
              </a:spcBef>
              <a:spcAft>
                <a:spcPts val="0"/>
              </a:spcAft>
              <a:buNone/>
            </a:pPr>
            <a:r>
              <a:rPr lang="en-US" sz="2800">
                <a:solidFill>
                  <a:srgbClr val="775F55"/>
                </a:solidFill>
                <a:latin typeface="Twentieth Century"/>
                <a:ea typeface="Twentieth Century"/>
                <a:cs typeface="Twentieth Century"/>
                <a:sym typeface="Twentieth Century"/>
              </a:rPr>
              <a:t>          - a </a:t>
            </a:r>
            <a:r>
              <a:rPr b="1" lang="en-US" sz="2800">
                <a:solidFill>
                  <a:srgbClr val="002060"/>
                </a:solidFill>
                <a:latin typeface="Twentieth Century"/>
                <a:ea typeface="Twentieth Century"/>
                <a:cs typeface="Twentieth Century"/>
                <a:sym typeface="Twentieth Century"/>
              </a:rPr>
              <a:t>righteousness </a:t>
            </a:r>
            <a:r>
              <a:rPr lang="en-US" sz="2800">
                <a:solidFill>
                  <a:srgbClr val="775F55"/>
                </a:solidFill>
                <a:latin typeface="Twentieth Century"/>
                <a:ea typeface="Twentieth Century"/>
                <a:cs typeface="Twentieth Century"/>
                <a:sym typeface="Twentieth Century"/>
              </a:rPr>
              <a:t>that is </a:t>
            </a:r>
            <a:r>
              <a:rPr b="1" lang="en-US" sz="2800">
                <a:solidFill>
                  <a:schemeClr val="accent3"/>
                </a:solidFill>
                <a:latin typeface="Twentieth Century"/>
                <a:ea typeface="Twentieth Century"/>
                <a:cs typeface="Twentieth Century"/>
                <a:sym typeface="Twentieth Century"/>
              </a:rPr>
              <a:t>by faith from first to last</a:t>
            </a:r>
            <a:r>
              <a:rPr lang="en-US" sz="2800">
                <a:solidFill>
                  <a:srgbClr val="775F55"/>
                </a:solidFill>
                <a:latin typeface="Twentieth Century"/>
                <a:ea typeface="Twentieth Century"/>
                <a:cs typeface="Twentieth Century"/>
                <a:sym typeface="Twentieth Century"/>
              </a:rPr>
              <a:t>,</a:t>
            </a:r>
            <a:endParaRPr/>
          </a:p>
          <a:p>
            <a:pPr indent="0" lvl="0" marL="0" marR="0" rtl="0" algn="l">
              <a:spcBef>
                <a:spcPts val="0"/>
              </a:spcBef>
              <a:spcAft>
                <a:spcPts val="0"/>
              </a:spcAft>
              <a:buNone/>
            </a:pPr>
            <a:r>
              <a:rPr lang="en-US" sz="2800">
                <a:solidFill>
                  <a:srgbClr val="775F55"/>
                </a:solidFill>
                <a:latin typeface="Twentieth Century"/>
                <a:ea typeface="Twentieth Century"/>
                <a:cs typeface="Twentieth Century"/>
                <a:sym typeface="Twentieth Century"/>
              </a:rPr>
              <a:t>               just as it is written: </a:t>
            </a:r>
            <a:endParaRPr/>
          </a:p>
          <a:p>
            <a:pPr indent="0" lvl="0" marL="0" marR="0" rtl="0" algn="l">
              <a:spcBef>
                <a:spcPts val="0"/>
              </a:spcBef>
              <a:spcAft>
                <a:spcPts val="0"/>
              </a:spcAft>
              <a:buNone/>
            </a:pPr>
            <a:r>
              <a:rPr lang="en-US" sz="2800">
                <a:solidFill>
                  <a:srgbClr val="775F55"/>
                </a:solidFill>
                <a:latin typeface="Twentieth Century"/>
                <a:ea typeface="Twentieth Century"/>
                <a:cs typeface="Twentieth Century"/>
                <a:sym typeface="Twentieth Century"/>
              </a:rPr>
              <a:t>	      “The </a:t>
            </a:r>
            <a:r>
              <a:rPr b="1" lang="en-US" sz="2800">
                <a:solidFill>
                  <a:srgbClr val="002060"/>
                </a:solidFill>
                <a:latin typeface="Twentieth Century"/>
                <a:ea typeface="Twentieth Century"/>
                <a:cs typeface="Twentieth Century"/>
                <a:sym typeface="Twentieth Century"/>
              </a:rPr>
              <a:t>righteous</a:t>
            </a:r>
            <a:r>
              <a:rPr lang="en-US" sz="2800">
                <a:solidFill>
                  <a:srgbClr val="775F55"/>
                </a:solidFill>
                <a:latin typeface="Twentieth Century"/>
                <a:ea typeface="Twentieth Century"/>
                <a:cs typeface="Twentieth Century"/>
                <a:sym typeface="Twentieth Century"/>
              </a:rPr>
              <a:t> shall live </a:t>
            </a:r>
            <a:r>
              <a:rPr b="1" lang="en-US" sz="2800">
                <a:solidFill>
                  <a:schemeClr val="accent3"/>
                </a:solidFill>
                <a:latin typeface="Twentieth Century"/>
                <a:ea typeface="Twentieth Century"/>
                <a:cs typeface="Twentieth Century"/>
                <a:sym typeface="Twentieth Century"/>
              </a:rPr>
              <a:t>by faith</a:t>
            </a:r>
            <a:r>
              <a:rPr lang="en-US" sz="2800">
                <a:solidFill>
                  <a:srgbClr val="775F55"/>
                </a:solidFill>
                <a:latin typeface="Twentieth Century"/>
                <a:ea typeface="Twentieth Century"/>
                <a:cs typeface="Twentieth Century"/>
                <a:sym typeface="Twentieth Century"/>
              </a:rPr>
              <a:t>.”</a:t>
            </a:r>
            <a:endParaRPr sz="2800">
              <a:solidFill>
                <a:srgbClr val="775F55"/>
              </a:solidFill>
              <a:latin typeface="Twentieth Century"/>
              <a:ea typeface="Twentieth Century"/>
              <a:cs typeface="Twentieth Century"/>
              <a:sym typeface="Twentieth Century"/>
            </a:endParaRPr>
          </a:p>
        </p:txBody>
      </p:sp>
      <p:sp>
        <p:nvSpPr>
          <p:cNvPr id="217" name="Google Shape;217;p9"/>
          <p:cNvSpPr txBox="1"/>
          <p:nvPr>
            <p:ph idx="11" type="ftr"/>
          </p:nvPr>
        </p:nvSpPr>
        <p:spPr>
          <a:xfrm>
            <a:off x="609600" y="6248206"/>
            <a:ext cx="5421083" cy="365125"/>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r>
              <a:rPr lang="en-US"/>
              <a:t>© Douglas Moo</a:t>
            </a:r>
            <a:endParaRPr/>
          </a:p>
        </p:txBody>
      </p:sp>
    </p:spTree>
  </p:cSld>
  <p:clrMapOvr>
    <a:masterClrMapping/>
  </p:clrMapOvr>
</p:sld>
</file>

<file path=ppt/slides/slide9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63" name="Shape 963"/>
        <p:cNvGrpSpPr/>
        <p:nvPr/>
      </p:nvGrpSpPr>
      <p:grpSpPr>
        <a:xfrm>
          <a:off x="0" y="0"/>
          <a:ext cx="0" cy="0"/>
          <a:chOff x="0" y="0"/>
          <a:chExt cx="0" cy="0"/>
        </a:xfrm>
      </p:grpSpPr>
      <p:sp>
        <p:nvSpPr>
          <p:cNvPr id="964" name="Google Shape;964;p90"/>
          <p:cNvSpPr txBox="1"/>
          <p:nvPr>
            <p:ph type="title"/>
          </p:nvPr>
        </p:nvSpPr>
        <p:spPr>
          <a:xfrm>
            <a:off x="457200" y="76200"/>
            <a:ext cx="8229600" cy="1066800"/>
          </a:xfrm>
          <a:prstGeom prst="rect">
            <a:avLst/>
          </a:prstGeom>
          <a:noFill/>
          <a:ln>
            <a:noFill/>
          </a:ln>
        </p:spPr>
        <p:txBody>
          <a:bodyPr anchorCtr="0" anchor="ctr" bIns="45700" lIns="91425" spcFirstLastPara="1" rIns="91425" wrap="square" tIns="45700">
            <a:normAutofit/>
          </a:bodyPr>
          <a:lstStyle/>
          <a:p>
            <a:pPr indent="0" lvl="0" marL="0" rtl="0" algn="l">
              <a:spcBef>
                <a:spcPts val="0"/>
              </a:spcBef>
              <a:spcAft>
                <a:spcPts val="0"/>
              </a:spcAft>
              <a:buClr>
                <a:schemeClr val="dk2"/>
              </a:buClr>
              <a:buSzPts val="4400"/>
              <a:buFont typeface="Garamond"/>
              <a:buNone/>
            </a:pPr>
            <a:r>
              <a:rPr lang="en-US">
                <a:latin typeface="Garamond"/>
                <a:ea typeface="Garamond"/>
                <a:cs typeface="Garamond"/>
                <a:sym typeface="Garamond"/>
              </a:rPr>
              <a:t>2 Peter 3:5-12</a:t>
            </a:r>
            <a:endParaRPr/>
          </a:p>
        </p:txBody>
      </p:sp>
      <p:sp>
        <p:nvSpPr>
          <p:cNvPr id="965" name="Google Shape;965;p90"/>
          <p:cNvSpPr txBox="1"/>
          <p:nvPr>
            <p:ph idx="1" type="body"/>
          </p:nvPr>
        </p:nvSpPr>
        <p:spPr>
          <a:xfrm>
            <a:off x="457200" y="1752600"/>
            <a:ext cx="8229600" cy="5105400"/>
          </a:xfrm>
          <a:prstGeom prst="rect">
            <a:avLst/>
          </a:prstGeom>
          <a:noFill/>
          <a:ln>
            <a:noFill/>
          </a:ln>
        </p:spPr>
        <p:txBody>
          <a:bodyPr anchorCtr="0" anchor="t" bIns="45700" lIns="91425" spcFirstLastPara="1" rIns="91425" wrap="square" tIns="45700">
            <a:normAutofit/>
          </a:bodyPr>
          <a:lstStyle/>
          <a:p>
            <a:pPr indent="-320040" lvl="0" marL="320040" rtl="0" algn="l">
              <a:lnSpc>
                <a:spcPct val="80000"/>
              </a:lnSpc>
              <a:spcBef>
                <a:spcPts val="0"/>
              </a:spcBef>
              <a:spcAft>
                <a:spcPts val="0"/>
              </a:spcAft>
              <a:buSzPts val="1200"/>
              <a:buFont typeface="Noto Sans Symbols"/>
              <a:buNone/>
            </a:pPr>
            <a:r>
              <a:rPr lang="en-US" sz="2000">
                <a:latin typeface="Garamond"/>
                <a:ea typeface="Garamond"/>
                <a:cs typeface="Garamond"/>
                <a:sym typeface="Garamond"/>
              </a:rPr>
              <a:t>	5But they deliberately forget that long ago by God’s word the heavens came into being and the earth was formed out of water and by water. 6By these waters also the world of that time was deluged and destroyed. 7By the same word </a:t>
            </a:r>
            <a:r>
              <a:rPr b="1" lang="en-US" sz="2000">
                <a:solidFill>
                  <a:schemeClr val="accent2"/>
                </a:solidFill>
                <a:latin typeface="Garamond"/>
                <a:ea typeface="Garamond"/>
                <a:cs typeface="Garamond"/>
                <a:sym typeface="Garamond"/>
              </a:rPr>
              <a:t>the present heavens and earth are reserved for fire</a:t>
            </a:r>
            <a:r>
              <a:rPr lang="en-US" sz="2000">
                <a:latin typeface="Garamond"/>
                <a:ea typeface="Garamond"/>
                <a:cs typeface="Garamond"/>
                <a:sym typeface="Garamond"/>
              </a:rPr>
              <a:t>, being kept for the day of judgment and destruction of the ungodly.</a:t>
            </a:r>
            <a:endParaRPr/>
          </a:p>
          <a:p>
            <a:pPr indent="-320040" lvl="0" marL="320040" rtl="0" algn="l">
              <a:lnSpc>
                <a:spcPct val="80000"/>
              </a:lnSpc>
              <a:spcBef>
                <a:spcPts val="700"/>
              </a:spcBef>
              <a:spcAft>
                <a:spcPts val="0"/>
              </a:spcAft>
              <a:buSzPts val="1200"/>
              <a:buFont typeface="Noto Sans Symbols"/>
              <a:buNone/>
            </a:pPr>
            <a:r>
              <a:rPr lang="en-US" sz="2000">
                <a:latin typeface="Garamond"/>
                <a:ea typeface="Garamond"/>
                <a:cs typeface="Garamond"/>
                <a:sym typeface="Garamond"/>
              </a:rPr>
              <a:t>	8But do not forget this one thing, dear friends: With the Lord a day is like a thousand years, and a thousand years are like a day. 9The Lord is not slow in keeping his promise, as some understand slowness. Instead he is patient with you, not wanting anyone to perish, but everyone to come to repentance.</a:t>
            </a:r>
            <a:endParaRPr/>
          </a:p>
          <a:p>
            <a:pPr indent="-320040" lvl="0" marL="320040" rtl="0" algn="l">
              <a:lnSpc>
                <a:spcPct val="80000"/>
              </a:lnSpc>
              <a:spcBef>
                <a:spcPts val="700"/>
              </a:spcBef>
              <a:spcAft>
                <a:spcPts val="0"/>
              </a:spcAft>
              <a:buSzPts val="1200"/>
              <a:buFont typeface="Noto Sans Symbols"/>
              <a:buNone/>
            </a:pPr>
            <a:r>
              <a:rPr lang="en-US" sz="2000">
                <a:latin typeface="Garamond"/>
                <a:ea typeface="Garamond"/>
                <a:cs typeface="Garamond"/>
                <a:sym typeface="Garamond"/>
              </a:rPr>
              <a:t>	10But the day of the Lord will come like a thief. </a:t>
            </a:r>
            <a:r>
              <a:rPr b="1" lang="en-US" sz="2000">
                <a:solidFill>
                  <a:schemeClr val="accent2"/>
                </a:solidFill>
                <a:latin typeface="Garamond"/>
                <a:ea typeface="Garamond"/>
                <a:cs typeface="Garamond"/>
                <a:sym typeface="Garamond"/>
              </a:rPr>
              <a:t>The heavens will disappear with a roar; the elements will be destroyed by fire, and the earth and everything done in it will be laid bare.</a:t>
            </a:r>
            <a:r>
              <a:rPr lang="en-US" sz="2000">
                <a:latin typeface="Garamond"/>
                <a:ea typeface="Garamond"/>
                <a:cs typeface="Garamond"/>
                <a:sym typeface="Garamond"/>
              </a:rPr>
              <a:t> 11Since </a:t>
            </a:r>
            <a:r>
              <a:rPr b="1" lang="en-US" sz="2000">
                <a:solidFill>
                  <a:schemeClr val="accent2"/>
                </a:solidFill>
                <a:latin typeface="Garamond"/>
                <a:ea typeface="Garamond"/>
                <a:cs typeface="Garamond"/>
                <a:sym typeface="Garamond"/>
              </a:rPr>
              <a:t>everything will be destroyed in this way,</a:t>
            </a:r>
            <a:r>
              <a:rPr lang="en-US" sz="2000">
                <a:latin typeface="Garamond"/>
                <a:ea typeface="Garamond"/>
                <a:cs typeface="Garamond"/>
                <a:sym typeface="Garamond"/>
              </a:rPr>
              <a:t> what kind of people ought you to be? You ought to live holy and godly lives 12as you look forward to the day of God and speed its coming. That day will bring about </a:t>
            </a:r>
            <a:r>
              <a:rPr b="1" lang="en-US" sz="2000">
                <a:solidFill>
                  <a:schemeClr val="accent2"/>
                </a:solidFill>
                <a:latin typeface="Garamond"/>
                <a:ea typeface="Garamond"/>
                <a:cs typeface="Garamond"/>
                <a:sym typeface="Garamond"/>
              </a:rPr>
              <a:t>the destruction of the heavens by fire, and the elements will melt in the heat. </a:t>
            </a:r>
            <a:endParaRPr b="1" i="1" sz="2000">
              <a:solidFill>
                <a:schemeClr val="accent2"/>
              </a:solidFill>
              <a:latin typeface="Garamond"/>
              <a:ea typeface="Garamond"/>
              <a:cs typeface="Garamond"/>
              <a:sym typeface="Garamond"/>
            </a:endParaRPr>
          </a:p>
          <a:p>
            <a:pPr indent="-243840" lvl="0" marL="320040" rtl="0" algn="l">
              <a:lnSpc>
                <a:spcPct val="80000"/>
              </a:lnSpc>
              <a:spcBef>
                <a:spcPts val="700"/>
              </a:spcBef>
              <a:spcAft>
                <a:spcPts val="0"/>
              </a:spcAft>
              <a:buSzPts val="1200"/>
              <a:buNone/>
            </a:pPr>
            <a:r>
              <a:t/>
            </a:r>
            <a:endParaRPr b="1" sz="2000">
              <a:solidFill>
                <a:schemeClr val="accent2"/>
              </a:solidFill>
              <a:latin typeface="Garamond"/>
              <a:ea typeface="Garamond"/>
              <a:cs typeface="Garamond"/>
              <a:sym typeface="Garamond"/>
            </a:endParaRPr>
          </a:p>
        </p:txBody>
      </p:sp>
      <p:sp>
        <p:nvSpPr>
          <p:cNvPr id="966" name="Google Shape;966;p90"/>
          <p:cNvSpPr txBox="1"/>
          <p:nvPr>
            <p:ph idx="11" type="ftr"/>
          </p:nvPr>
        </p:nvSpPr>
        <p:spPr>
          <a:xfrm>
            <a:off x="609600" y="6248206"/>
            <a:ext cx="5421083" cy="365125"/>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r>
              <a:rPr lang="en-US"/>
              <a:t>© Douglas Moo</a:t>
            </a:r>
            <a:endParaRPr/>
          </a:p>
        </p:txBody>
      </p:sp>
    </p:spTree>
  </p:cSld>
  <p:clrMapOvr>
    <a:masterClrMapping/>
  </p:clrMapOvr>
</p:sld>
</file>

<file path=ppt/slides/slide9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70" name="Shape 970"/>
        <p:cNvGrpSpPr/>
        <p:nvPr/>
      </p:nvGrpSpPr>
      <p:grpSpPr>
        <a:xfrm>
          <a:off x="0" y="0"/>
          <a:ext cx="0" cy="0"/>
          <a:chOff x="0" y="0"/>
          <a:chExt cx="0" cy="0"/>
        </a:xfrm>
      </p:grpSpPr>
      <p:sp>
        <p:nvSpPr>
          <p:cNvPr id="971" name="Google Shape;971;p91"/>
          <p:cNvSpPr txBox="1"/>
          <p:nvPr>
            <p:ph type="title"/>
          </p:nvPr>
        </p:nvSpPr>
        <p:spPr>
          <a:xfrm>
            <a:off x="612648" y="228600"/>
            <a:ext cx="8153400" cy="990600"/>
          </a:xfrm>
          <a:prstGeom prst="rect">
            <a:avLst/>
          </a:prstGeom>
          <a:noFill/>
          <a:ln>
            <a:noFill/>
          </a:ln>
        </p:spPr>
        <p:txBody>
          <a:bodyPr anchorCtr="0" anchor="ctr" bIns="45700" lIns="91425" spcFirstLastPara="1" rIns="91425" wrap="square" tIns="45700">
            <a:normAutofit/>
          </a:bodyPr>
          <a:lstStyle/>
          <a:p>
            <a:pPr indent="0" lvl="0" marL="0" rtl="0" algn="l">
              <a:spcBef>
                <a:spcPts val="0"/>
              </a:spcBef>
              <a:spcAft>
                <a:spcPts val="0"/>
              </a:spcAft>
              <a:buClr>
                <a:schemeClr val="dk2"/>
              </a:buClr>
              <a:buSzPts val="4400"/>
              <a:buFont typeface="Twentieth Century"/>
              <a:buNone/>
            </a:pPr>
            <a:r>
              <a:rPr lang="en-US"/>
              <a:t>The Christian and Environmentalism</a:t>
            </a:r>
            <a:endParaRPr/>
          </a:p>
        </p:txBody>
      </p:sp>
      <p:sp>
        <p:nvSpPr>
          <p:cNvPr id="972" name="Google Shape;972;p91"/>
          <p:cNvSpPr txBox="1"/>
          <p:nvPr/>
        </p:nvSpPr>
        <p:spPr>
          <a:xfrm>
            <a:off x="381000" y="1676400"/>
            <a:ext cx="8458200" cy="4401205"/>
          </a:xfrm>
          <a:prstGeom prst="rect">
            <a:avLst/>
          </a:prstGeom>
          <a:noFill/>
          <a:ln>
            <a:noFill/>
          </a:ln>
        </p:spPr>
        <p:txBody>
          <a:bodyPr anchorCtr="0" anchor="t" bIns="45700" lIns="91425" spcFirstLastPara="1" rIns="91425" wrap="square" tIns="45700">
            <a:spAutoFit/>
          </a:bodyPr>
          <a:lstStyle/>
          <a:p>
            <a:pPr indent="-457200" lvl="0" marL="457200" marR="0" rtl="0" algn="l">
              <a:spcBef>
                <a:spcPts val="0"/>
              </a:spcBef>
              <a:spcAft>
                <a:spcPts val="0"/>
              </a:spcAft>
              <a:buClr>
                <a:schemeClr val="dk2"/>
              </a:buClr>
              <a:buSzPts val="2800"/>
              <a:buFont typeface="Arial"/>
              <a:buChar char="•"/>
            </a:pPr>
            <a:r>
              <a:rPr lang="en-US" sz="2800">
                <a:solidFill>
                  <a:schemeClr val="dk2"/>
                </a:solidFill>
                <a:latin typeface="Twentieth Century"/>
                <a:ea typeface="Twentieth Century"/>
                <a:cs typeface="Twentieth Century"/>
                <a:sym typeface="Twentieth Century"/>
              </a:rPr>
              <a:t>A simple definition from a Christian worldview: </a:t>
            </a:r>
            <a:r>
              <a:rPr i="1" lang="en-US" sz="2800">
                <a:solidFill>
                  <a:schemeClr val="dk2"/>
                </a:solidFill>
                <a:latin typeface="Twentieth Century"/>
                <a:ea typeface="Twentieth Century"/>
                <a:cs typeface="Twentieth Century"/>
                <a:sym typeface="Twentieth Century"/>
              </a:rPr>
              <a:t>responsible stewardship of the good creation that God has given us</a:t>
            </a:r>
            <a:endParaRPr sz="2800">
              <a:solidFill>
                <a:schemeClr val="dk2"/>
              </a:solidFill>
              <a:latin typeface="Twentieth Century"/>
              <a:ea typeface="Twentieth Century"/>
              <a:cs typeface="Twentieth Century"/>
              <a:sym typeface="Twentieth Century"/>
            </a:endParaRPr>
          </a:p>
          <a:p>
            <a:pPr indent="0" lvl="0" marL="0" marR="0" rtl="0" algn="l">
              <a:spcBef>
                <a:spcPts val="0"/>
              </a:spcBef>
              <a:spcAft>
                <a:spcPts val="0"/>
              </a:spcAft>
              <a:buNone/>
            </a:pPr>
            <a:r>
              <a:t/>
            </a:r>
            <a:endParaRPr sz="2800">
              <a:solidFill>
                <a:schemeClr val="dk2"/>
              </a:solidFill>
              <a:latin typeface="Twentieth Century"/>
              <a:ea typeface="Twentieth Century"/>
              <a:cs typeface="Twentieth Century"/>
              <a:sym typeface="Twentieth Century"/>
            </a:endParaRPr>
          </a:p>
          <a:p>
            <a:pPr indent="-457200" lvl="0" marL="457200" marR="0" rtl="0" algn="l">
              <a:spcBef>
                <a:spcPts val="0"/>
              </a:spcBef>
              <a:spcAft>
                <a:spcPts val="0"/>
              </a:spcAft>
              <a:buClr>
                <a:schemeClr val="dk2"/>
              </a:buClr>
              <a:buSzPts val="2800"/>
              <a:buFont typeface="Arial"/>
              <a:buChar char="•"/>
            </a:pPr>
            <a:r>
              <a:rPr lang="en-US" sz="2800">
                <a:solidFill>
                  <a:schemeClr val="dk2"/>
                </a:solidFill>
                <a:latin typeface="Twentieth Century"/>
                <a:ea typeface="Twentieth Century"/>
                <a:cs typeface="Twentieth Century"/>
                <a:sym typeface="Twentieth Century"/>
              </a:rPr>
              <a:t>Three Key Pauline Passages</a:t>
            </a:r>
            <a:endParaRPr/>
          </a:p>
          <a:p>
            <a:pPr indent="-457200" lvl="1" marL="914400" marR="0" rtl="0" algn="l">
              <a:spcBef>
                <a:spcPts val="0"/>
              </a:spcBef>
              <a:spcAft>
                <a:spcPts val="0"/>
              </a:spcAft>
              <a:buClr>
                <a:schemeClr val="dk2"/>
              </a:buClr>
              <a:buSzPts val="2800"/>
              <a:buFont typeface="Arial"/>
              <a:buChar char="•"/>
            </a:pPr>
            <a:r>
              <a:rPr b="0" i="0" lang="en-US" sz="2800" u="none" cap="none" strike="noStrike">
                <a:solidFill>
                  <a:schemeClr val="dk2"/>
                </a:solidFill>
                <a:latin typeface="Twentieth Century"/>
                <a:ea typeface="Twentieth Century"/>
                <a:cs typeface="Twentieth Century"/>
                <a:sym typeface="Twentieth Century"/>
              </a:rPr>
              <a:t>Romans 8:18-22 – Creation is waiting to be redeemed</a:t>
            </a:r>
            <a:endParaRPr/>
          </a:p>
          <a:p>
            <a:pPr indent="-457200" lvl="1" marL="914400" marR="0" rtl="0" algn="l">
              <a:spcBef>
                <a:spcPts val="0"/>
              </a:spcBef>
              <a:spcAft>
                <a:spcPts val="0"/>
              </a:spcAft>
              <a:buClr>
                <a:schemeClr val="dk2"/>
              </a:buClr>
              <a:buSzPts val="2800"/>
              <a:buFont typeface="Arial"/>
              <a:buChar char="•"/>
            </a:pPr>
            <a:r>
              <a:rPr b="0" i="0" lang="en-US" sz="2800" u="none" cap="none" strike="noStrike">
                <a:solidFill>
                  <a:schemeClr val="dk2"/>
                </a:solidFill>
                <a:latin typeface="Twentieth Century"/>
                <a:ea typeface="Twentieth Century"/>
                <a:cs typeface="Twentieth Century"/>
                <a:sym typeface="Twentieth Century"/>
              </a:rPr>
              <a:t>Colossians 1:20 – God reconciles “all things”</a:t>
            </a:r>
            <a:endParaRPr/>
          </a:p>
          <a:p>
            <a:pPr indent="-457200" lvl="1" marL="914400" marR="0" rtl="0" algn="l">
              <a:spcBef>
                <a:spcPts val="0"/>
              </a:spcBef>
              <a:spcAft>
                <a:spcPts val="0"/>
              </a:spcAft>
              <a:buClr>
                <a:schemeClr val="dk2"/>
              </a:buClr>
              <a:buSzPts val="2800"/>
              <a:buFont typeface="Arial"/>
              <a:buChar char="•"/>
            </a:pPr>
            <a:r>
              <a:rPr b="0" i="0" lang="en-US" sz="2800" u="none" cap="none" strike="noStrike">
                <a:solidFill>
                  <a:schemeClr val="dk2"/>
                </a:solidFill>
                <a:latin typeface="Twentieth Century"/>
                <a:ea typeface="Twentieth Century"/>
                <a:cs typeface="Twentieth Century"/>
                <a:sym typeface="Twentieth Century"/>
              </a:rPr>
              <a:t>Galatians 5:14; Romans 13:8-10, etc. – Love for “the neighbor”</a:t>
            </a:r>
            <a:endParaRPr b="0" i="0" sz="2800" u="none" cap="none" strike="noStrike">
              <a:solidFill>
                <a:schemeClr val="dk2"/>
              </a:solidFill>
              <a:latin typeface="Twentieth Century"/>
              <a:ea typeface="Twentieth Century"/>
              <a:cs typeface="Twentieth Century"/>
              <a:sym typeface="Twentieth Century"/>
            </a:endParaRPr>
          </a:p>
        </p:txBody>
      </p:sp>
      <p:sp>
        <p:nvSpPr>
          <p:cNvPr id="973" name="Google Shape;973;p91"/>
          <p:cNvSpPr txBox="1"/>
          <p:nvPr>
            <p:ph idx="11" type="ftr"/>
          </p:nvPr>
        </p:nvSpPr>
        <p:spPr>
          <a:xfrm>
            <a:off x="609600" y="6248206"/>
            <a:ext cx="5421083" cy="365125"/>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r>
              <a:rPr lang="en-US"/>
              <a:t>© Douglas Moo</a:t>
            </a:r>
            <a:endParaRPr/>
          </a:p>
        </p:txBody>
      </p:sp>
    </p:spTree>
  </p:cSld>
  <p:clrMapOvr>
    <a:masterClrMapping/>
  </p:clrMapOvr>
</p:sld>
</file>

<file path=ppt/slides/slide9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77" name="Shape 977"/>
        <p:cNvGrpSpPr/>
        <p:nvPr/>
      </p:nvGrpSpPr>
      <p:grpSpPr>
        <a:xfrm>
          <a:off x="0" y="0"/>
          <a:ext cx="0" cy="0"/>
          <a:chOff x="0" y="0"/>
          <a:chExt cx="0" cy="0"/>
        </a:xfrm>
      </p:grpSpPr>
      <p:sp>
        <p:nvSpPr>
          <p:cNvPr id="978" name="Google Shape;978;p92"/>
          <p:cNvSpPr txBox="1"/>
          <p:nvPr>
            <p:ph type="title"/>
          </p:nvPr>
        </p:nvSpPr>
        <p:spPr>
          <a:xfrm>
            <a:off x="612648" y="228600"/>
            <a:ext cx="8153400" cy="990600"/>
          </a:xfrm>
          <a:prstGeom prst="rect">
            <a:avLst/>
          </a:prstGeom>
          <a:noFill/>
          <a:ln>
            <a:noFill/>
          </a:ln>
        </p:spPr>
        <p:txBody>
          <a:bodyPr anchorCtr="0" anchor="ctr" bIns="45700" lIns="91425" spcFirstLastPara="1" rIns="91425" wrap="square" tIns="45700">
            <a:normAutofit fontScale="90000"/>
          </a:bodyPr>
          <a:lstStyle/>
          <a:p>
            <a:pPr indent="0" lvl="0" marL="0" rtl="0" algn="l">
              <a:spcBef>
                <a:spcPts val="0"/>
              </a:spcBef>
              <a:spcAft>
                <a:spcPts val="0"/>
              </a:spcAft>
              <a:buClr>
                <a:schemeClr val="dk2"/>
              </a:buClr>
              <a:buSzPct val="100000"/>
              <a:buFont typeface="Twentieth Century"/>
              <a:buNone/>
            </a:pPr>
            <a:r>
              <a:rPr lang="en-US"/>
              <a:t>Romans 9-11: The Gospel and Israel</a:t>
            </a:r>
            <a:endParaRPr/>
          </a:p>
        </p:txBody>
      </p:sp>
      <p:sp>
        <p:nvSpPr>
          <p:cNvPr id="979" name="Google Shape;979;p92"/>
          <p:cNvSpPr txBox="1"/>
          <p:nvPr/>
        </p:nvSpPr>
        <p:spPr>
          <a:xfrm>
            <a:off x="381000" y="1676400"/>
            <a:ext cx="8458200" cy="4154984"/>
          </a:xfrm>
          <a:prstGeom prst="rect">
            <a:avLst/>
          </a:prstGeom>
          <a:noFill/>
          <a:ln>
            <a:noFill/>
          </a:ln>
        </p:spPr>
        <p:txBody>
          <a:bodyPr anchorCtr="0" anchor="t" bIns="45700" lIns="91425" spcFirstLastPara="1" rIns="91425" wrap="square" tIns="45700">
            <a:spAutoFit/>
          </a:bodyPr>
          <a:lstStyle/>
          <a:p>
            <a:pPr indent="-457200" lvl="0" marL="457200" marR="0" rtl="0" algn="l">
              <a:spcBef>
                <a:spcPts val="0"/>
              </a:spcBef>
              <a:spcAft>
                <a:spcPts val="0"/>
              </a:spcAft>
              <a:buClr>
                <a:schemeClr val="dk2"/>
              </a:buClr>
              <a:buSzPts val="2800"/>
              <a:buFont typeface="Arial"/>
              <a:buChar char="•"/>
            </a:pPr>
            <a:r>
              <a:rPr lang="en-US" sz="2800">
                <a:solidFill>
                  <a:srgbClr val="558BB8"/>
                </a:solidFill>
                <a:latin typeface="Twentieth Century"/>
                <a:ea typeface="Twentieth Century"/>
                <a:cs typeface="Twentieth Century"/>
                <a:sym typeface="Twentieth Century"/>
              </a:rPr>
              <a:t>The Problem</a:t>
            </a:r>
            <a:r>
              <a:rPr lang="en-US" sz="2800">
                <a:solidFill>
                  <a:schemeClr val="dk2"/>
                </a:solidFill>
                <a:latin typeface="Twentieth Century"/>
                <a:ea typeface="Twentieth Century"/>
                <a:cs typeface="Twentieth Century"/>
                <a:sym typeface="Twentieth Century"/>
              </a:rPr>
              <a:t> – Romans 9:1-5</a:t>
            </a:r>
            <a:endParaRPr/>
          </a:p>
          <a:p>
            <a:pPr indent="0" lvl="1" marL="457200" marR="0" rtl="0" algn="l">
              <a:spcBef>
                <a:spcPts val="0"/>
              </a:spcBef>
              <a:spcAft>
                <a:spcPts val="0"/>
              </a:spcAft>
              <a:buNone/>
            </a:pPr>
            <a:r>
              <a:rPr b="0" i="0" lang="en-US" sz="2800" u="none" cap="none" strike="noStrike">
                <a:solidFill>
                  <a:schemeClr val="dk2"/>
                </a:solidFill>
                <a:latin typeface="Twentieth Century"/>
                <a:ea typeface="Twentieth Century"/>
                <a:cs typeface="Twentieth Century"/>
                <a:sym typeface="Twentieth Century"/>
              </a:rPr>
              <a:t>	</a:t>
            </a:r>
            <a:r>
              <a:rPr b="0" i="0" lang="en-US" sz="2400" u="none" cap="none" strike="noStrike">
                <a:solidFill>
                  <a:schemeClr val="dk2"/>
                </a:solidFill>
                <a:latin typeface="Twentieth Century"/>
                <a:ea typeface="Twentieth Century"/>
                <a:cs typeface="Twentieth Century"/>
                <a:sym typeface="Twentieth Century"/>
              </a:rPr>
              <a:t>Israel’s Promises and Privileges </a:t>
            </a:r>
            <a:endParaRPr/>
          </a:p>
          <a:p>
            <a:pPr indent="0" lvl="1" marL="457200" marR="0" rtl="0" algn="l">
              <a:spcBef>
                <a:spcPts val="0"/>
              </a:spcBef>
              <a:spcAft>
                <a:spcPts val="0"/>
              </a:spcAft>
              <a:buNone/>
            </a:pPr>
            <a:r>
              <a:rPr b="0" i="0" lang="en-US" sz="2400" u="none" cap="none" strike="noStrike">
                <a:solidFill>
                  <a:schemeClr val="dk2"/>
                </a:solidFill>
                <a:latin typeface="Twentieth Century"/>
                <a:ea typeface="Twentieth Century"/>
                <a:cs typeface="Twentieth Century"/>
                <a:sym typeface="Twentieth Century"/>
              </a:rPr>
              <a:t>			vs. </a:t>
            </a:r>
            <a:endParaRPr/>
          </a:p>
          <a:p>
            <a:pPr indent="0" lvl="1" marL="457200" marR="0" rtl="0" algn="l">
              <a:spcBef>
                <a:spcPts val="0"/>
              </a:spcBef>
              <a:spcAft>
                <a:spcPts val="0"/>
              </a:spcAft>
              <a:buNone/>
            </a:pPr>
            <a:r>
              <a:rPr b="0" i="0" lang="en-US" sz="2400" u="none" cap="none" strike="noStrike">
                <a:solidFill>
                  <a:schemeClr val="dk2"/>
                </a:solidFill>
                <a:latin typeface="Twentieth Century"/>
                <a:ea typeface="Twentieth Century"/>
                <a:cs typeface="Twentieth Century"/>
                <a:sym typeface="Twentieth Century"/>
              </a:rPr>
              <a:t>		Israel’s Reality</a:t>
            </a:r>
            <a:endParaRPr/>
          </a:p>
          <a:p>
            <a:pPr indent="-457200" lvl="0" marL="457200" marR="0" rtl="0" algn="l">
              <a:spcBef>
                <a:spcPts val="0"/>
              </a:spcBef>
              <a:spcAft>
                <a:spcPts val="0"/>
              </a:spcAft>
              <a:buClr>
                <a:schemeClr val="dk2"/>
              </a:buClr>
              <a:buSzPts val="2800"/>
              <a:buFont typeface="Arial"/>
              <a:buChar char="•"/>
            </a:pPr>
            <a:r>
              <a:rPr lang="en-US" sz="2800">
                <a:solidFill>
                  <a:srgbClr val="558BB8"/>
                </a:solidFill>
                <a:latin typeface="Twentieth Century"/>
                <a:ea typeface="Twentieth Century"/>
                <a:cs typeface="Twentieth Century"/>
                <a:sym typeface="Twentieth Century"/>
              </a:rPr>
              <a:t>The Answer</a:t>
            </a:r>
            <a:r>
              <a:rPr lang="en-US" sz="2800">
                <a:solidFill>
                  <a:schemeClr val="dk2"/>
                </a:solidFill>
                <a:latin typeface="Twentieth Century"/>
                <a:ea typeface="Twentieth Century"/>
                <a:cs typeface="Twentieth Century"/>
                <a:sym typeface="Twentieth Century"/>
              </a:rPr>
              <a:t> – Romans 9:6-11:32</a:t>
            </a:r>
            <a:endParaRPr/>
          </a:p>
          <a:p>
            <a:pPr indent="-457200" lvl="1" marL="914400" marR="0" rtl="0" algn="l">
              <a:spcBef>
                <a:spcPts val="0"/>
              </a:spcBef>
              <a:spcAft>
                <a:spcPts val="0"/>
              </a:spcAft>
              <a:buClr>
                <a:schemeClr val="dk2"/>
              </a:buClr>
              <a:buSzPts val="2400"/>
              <a:buFont typeface="Arial"/>
              <a:buChar char="•"/>
            </a:pPr>
            <a:r>
              <a:rPr b="0" i="0" lang="en-US" sz="2400" u="none" cap="none" strike="noStrike">
                <a:solidFill>
                  <a:schemeClr val="dk2"/>
                </a:solidFill>
                <a:latin typeface="Twentieth Century"/>
                <a:ea typeface="Twentieth Century"/>
                <a:cs typeface="Twentieth Century"/>
                <a:sym typeface="Twentieth Century"/>
              </a:rPr>
              <a:t>9:6-29 – The “Israel” within Israel (“not race but grace”)</a:t>
            </a:r>
            <a:endParaRPr/>
          </a:p>
          <a:p>
            <a:pPr indent="-457200" lvl="1" marL="914400" marR="0" rtl="0" algn="l">
              <a:spcBef>
                <a:spcPts val="0"/>
              </a:spcBef>
              <a:spcAft>
                <a:spcPts val="0"/>
              </a:spcAft>
              <a:buClr>
                <a:schemeClr val="dk2"/>
              </a:buClr>
              <a:buSzPts val="2400"/>
              <a:buFont typeface="Arial"/>
              <a:buChar char="•"/>
            </a:pPr>
            <a:r>
              <a:rPr b="0" i="0" lang="en-US" sz="2400" u="none" cap="none" strike="noStrike">
                <a:solidFill>
                  <a:schemeClr val="dk2"/>
                </a:solidFill>
                <a:latin typeface="Twentieth Century"/>
                <a:ea typeface="Twentieth Century"/>
                <a:cs typeface="Twentieth Century"/>
                <a:sym typeface="Twentieth Century"/>
              </a:rPr>
              <a:t>9:30-10:21 – Israel’s Responsibility for her fall</a:t>
            </a:r>
            <a:endParaRPr/>
          </a:p>
          <a:p>
            <a:pPr indent="-457200" lvl="1" marL="914400" marR="0" rtl="0" algn="l">
              <a:spcBef>
                <a:spcPts val="0"/>
              </a:spcBef>
              <a:spcAft>
                <a:spcPts val="0"/>
              </a:spcAft>
              <a:buClr>
                <a:schemeClr val="dk2"/>
              </a:buClr>
              <a:buSzPts val="2400"/>
              <a:buFont typeface="Arial"/>
              <a:buChar char="•"/>
            </a:pPr>
            <a:r>
              <a:rPr b="0" i="0" lang="en-US" sz="2400" u="none" cap="none" strike="noStrike">
                <a:solidFill>
                  <a:schemeClr val="dk2"/>
                </a:solidFill>
                <a:latin typeface="Twentieth Century"/>
                <a:ea typeface="Twentieth Century"/>
                <a:cs typeface="Twentieth Century"/>
                <a:sym typeface="Twentieth Century"/>
              </a:rPr>
              <a:t>11:1-10 – God </a:t>
            </a:r>
            <a:r>
              <a:rPr b="0" i="1" lang="en-US" sz="2400" u="none" cap="none" strike="noStrike">
                <a:solidFill>
                  <a:schemeClr val="dk2"/>
                </a:solidFill>
                <a:latin typeface="Twentieth Century"/>
                <a:ea typeface="Twentieth Century"/>
                <a:cs typeface="Twentieth Century"/>
                <a:sym typeface="Twentieth Century"/>
              </a:rPr>
              <a:t>is</a:t>
            </a:r>
            <a:r>
              <a:rPr b="0" i="0" lang="en-US" sz="2400" u="none" cap="none" strike="noStrike">
                <a:solidFill>
                  <a:schemeClr val="dk2"/>
                </a:solidFill>
                <a:latin typeface="Twentieth Century"/>
                <a:ea typeface="Twentieth Century"/>
                <a:cs typeface="Twentieth Century"/>
                <a:sym typeface="Twentieth Century"/>
              </a:rPr>
              <a:t> saving a remnant now</a:t>
            </a:r>
            <a:endParaRPr/>
          </a:p>
          <a:p>
            <a:pPr indent="-457200" lvl="1" marL="914400" marR="0" rtl="0" algn="l">
              <a:spcBef>
                <a:spcPts val="0"/>
              </a:spcBef>
              <a:spcAft>
                <a:spcPts val="0"/>
              </a:spcAft>
              <a:buClr>
                <a:schemeClr val="dk2"/>
              </a:buClr>
              <a:buSzPts val="2400"/>
              <a:buFont typeface="Arial"/>
              <a:buChar char="•"/>
            </a:pPr>
            <a:r>
              <a:rPr b="0" i="0" lang="en-US" sz="2400" u="none" cap="none" strike="noStrike">
                <a:solidFill>
                  <a:schemeClr val="dk2"/>
                </a:solidFill>
                <a:latin typeface="Twentieth Century"/>
                <a:ea typeface="Twentieth Century"/>
                <a:cs typeface="Twentieth Century"/>
                <a:sym typeface="Twentieth Century"/>
              </a:rPr>
              <a:t>11:11-32 – God </a:t>
            </a:r>
            <a:r>
              <a:rPr b="0" i="1" lang="en-US" sz="2400" u="none" cap="none" strike="noStrike">
                <a:solidFill>
                  <a:schemeClr val="dk2"/>
                </a:solidFill>
                <a:latin typeface="Twentieth Century"/>
                <a:ea typeface="Twentieth Century"/>
                <a:cs typeface="Twentieth Century"/>
                <a:sym typeface="Twentieth Century"/>
              </a:rPr>
              <a:t>will</a:t>
            </a:r>
            <a:r>
              <a:rPr b="0" i="0" lang="en-US" sz="2400" u="none" cap="none" strike="noStrike">
                <a:solidFill>
                  <a:schemeClr val="dk2"/>
                </a:solidFill>
                <a:latin typeface="Twentieth Century"/>
                <a:ea typeface="Twentieth Century"/>
                <a:cs typeface="Twentieth Century"/>
                <a:sym typeface="Twentieth Century"/>
              </a:rPr>
              <a:t> save “all Israel” </a:t>
            </a:r>
            <a:endParaRPr/>
          </a:p>
          <a:p>
            <a:pPr indent="-457200" lvl="0" marL="457200" marR="0" rtl="0" algn="l">
              <a:spcBef>
                <a:spcPts val="0"/>
              </a:spcBef>
              <a:spcAft>
                <a:spcPts val="0"/>
              </a:spcAft>
              <a:buClr>
                <a:schemeClr val="dk2"/>
              </a:buClr>
              <a:buSzPts val="2800"/>
              <a:buFont typeface="Arial"/>
              <a:buChar char="•"/>
            </a:pPr>
            <a:r>
              <a:rPr lang="en-US" sz="2800">
                <a:solidFill>
                  <a:srgbClr val="558BB8"/>
                </a:solidFill>
                <a:latin typeface="Twentieth Century"/>
                <a:ea typeface="Twentieth Century"/>
                <a:cs typeface="Twentieth Century"/>
                <a:sym typeface="Twentieth Century"/>
              </a:rPr>
              <a:t>Response: Praise of God</a:t>
            </a:r>
            <a:r>
              <a:rPr lang="en-US" sz="2800">
                <a:solidFill>
                  <a:schemeClr val="dk2"/>
                </a:solidFill>
                <a:latin typeface="Twentieth Century"/>
                <a:ea typeface="Twentieth Century"/>
                <a:cs typeface="Twentieth Century"/>
                <a:sym typeface="Twentieth Century"/>
              </a:rPr>
              <a:t> – Romans 11:33-36</a:t>
            </a:r>
            <a:endParaRPr sz="2800">
              <a:solidFill>
                <a:schemeClr val="dk2"/>
              </a:solidFill>
              <a:latin typeface="Twentieth Century"/>
              <a:ea typeface="Twentieth Century"/>
              <a:cs typeface="Twentieth Century"/>
              <a:sym typeface="Twentieth Century"/>
            </a:endParaRPr>
          </a:p>
        </p:txBody>
      </p:sp>
      <p:sp>
        <p:nvSpPr>
          <p:cNvPr id="980" name="Google Shape;980;p92"/>
          <p:cNvSpPr txBox="1"/>
          <p:nvPr>
            <p:ph idx="11" type="ftr"/>
          </p:nvPr>
        </p:nvSpPr>
        <p:spPr>
          <a:xfrm>
            <a:off x="609600" y="6248206"/>
            <a:ext cx="5421083" cy="365125"/>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r>
              <a:rPr lang="en-US"/>
              <a:t>© Douglas Moo</a:t>
            </a:r>
            <a:endParaRPr/>
          </a:p>
        </p:txBody>
      </p:sp>
    </p:spTree>
  </p:cSld>
  <p:clrMapOvr>
    <a:masterClrMapping/>
  </p:clrMapOvr>
</p:sld>
</file>

<file path=ppt/slides/slide9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84" name="Shape 984"/>
        <p:cNvGrpSpPr/>
        <p:nvPr/>
      </p:nvGrpSpPr>
      <p:grpSpPr>
        <a:xfrm>
          <a:off x="0" y="0"/>
          <a:ext cx="0" cy="0"/>
          <a:chOff x="0" y="0"/>
          <a:chExt cx="0" cy="0"/>
        </a:xfrm>
      </p:grpSpPr>
      <p:sp>
        <p:nvSpPr>
          <p:cNvPr id="985" name="Google Shape;985;p93"/>
          <p:cNvSpPr txBox="1"/>
          <p:nvPr>
            <p:ph type="title"/>
          </p:nvPr>
        </p:nvSpPr>
        <p:spPr>
          <a:xfrm>
            <a:off x="533400" y="228600"/>
            <a:ext cx="8229600" cy="1219200"/>
          </a:xfrm>
          <a:prstGeom prst="rect">
            <a:avLst/>
          </a:prstGeom>
          <a:noFill/>
          <a:ln>
            <a:noFill/>
          </a:ln>
        </p:spPr>
        <p:txBody>
          <a:bodyPr anchorCtr="0" anchor="ctr" bIns="45700" lIns="91425" spcFirstLastPara="1" rIns="91425" wrap="square" tIns="45700">
            <a:normAutofit fontScale="90000"/>
          </a:bodyPr>
          <a:lstStyle/>
          <a:p>
            <a:pPr indent="0" lvl="0" marL="0" rtl="0" algn="l">
              <a:spcBef>
                <a:spcPts val="0"/>
              </a:spcBef>
              <a:spcAft>
                <a:spcPts val="0"/>
              </a:spcAft>
              <a:buClr>
                <a:schemeClr val="dk2"/>
              </a:buClr>
              <a:buSzPct val="100000"/>
              <a:buFont typeface="Twentieth Century"/>
              <a:buNone/>
            </a:pPr>
            <a:r>
              <a:rPr lang="en-US" sz="4000"/>
              <a:t>Romans 9:5; The Title “God”</a:t>
            </a:r>
            <a:br>
              <a:rPr lang="en-US" sz="4000"/>
            </a:br>
            <a:r>
              <a:rPr lang="en-US" sz="4000"/>
              <a:t>(see M. J. Harris, </a:t>
            </a:r>
            <a:r>
              <a:rPr i="1" lang="en-US" sz="4000"/>
              <a:t>Jesus as God</a:t>
            </a:r>
            <a:r>
              <a:rPr lang="en-US" sz="4000"/>
              <a:t>)</a:t>
            </a:r>
            <a:endParaRPr/>
          </a:p>
        </p:txBody>
      </p:sp>
      <p:sp>
        <p:nvSpPr>
          <p:cNvPr id="986" name="Google Shape;986;p93"/>
          <p:cNvSpPr txBox="1"/>
          <p:nvPr>
            <p:ph idx="1" type="body"/>
          </p:nvPr>
        </p:nvSpPr>
        <p:spPr>
          <a:xfrm>
            <a:off x="457200" y="1981200"/>
            <a:ext cx="4040188" cy="4114800"/>
          </a:xfrm>
          <a:prstGeom prst="rect">
            <a:avLst/>
          </a:prstGeom>
          <a:noFill/>
          <a:ln>
            <a:noFill/>
          </a:ln>
        </p:spPr>
        <p:txBody>
          <a:bodyPr anchorCtr="0" anchor="t" bIns="45700" lIns="91425" spcFirstLastPara="1" rIns="91425" wrap="square" tIns="45700">
            <a:normAutofit fontScale="92500" lnSpcReduction="10000"/>
          </a:bodyPr>
          <a:lstStyle/>
          <a:p>
            <a:pPr indent="-249555" lvl="0" marL="320040" rtl="0" algn="l">
              <a:lnSpc>
                <a:spcPct val="90000"/>
              </a:lnSpc>
              <a:spcBef>
                <a:spcPts val="0"/>
              </a:spcBef>
              <a:spcAft>
                <a:spcPts val="0"/>
              </a:spcAft>
              <a:buSzPct val="60000"/>
              <a:buNone/>
            </a:pPr>
            <a:r>
              <a:t/>
            </a:r>
            <a:endParaRPr sz="2000"/>
          </a:p>
          <a:p>
            <a:pPr indent="-320059" lvl="0" marL="320040" rtl="0" algn="l">
              <a:lnSpc>
                <a:spcPct val="90000"/>
              </a:lnSpc>
              <a:spcBef>
                <a:spcPts val="700"/>
              </a:spcBef>
              <a:spcAft>
                <a:spcPts val="0"/>
              </a:spcAft>
              <a:buSzPct val="59999"/>
              <a:buChar char="◻"/>
            </a:pPr>
            <a:r>
              <a:rPr lang="en-US"/>
              <a:t>Certain:</a:t>
            </a:r>
            <a:endParaRPr/>
          </a:p>
          <a:p>
            <a:pPr indent="-320040" lvl="0" marL="320040" rtl="0" algn="l">
              <a:lnSpc>
                <a:spcPct val="90000"/>
              </a:lnSpc>
              <a:spcBef>
                <a:spcPts val="700"/>
              </a:spcBef>
              <a:spcAft>
                <a:spcPts val="0"/>
              </a:spcAft>
              <a:buSzPct val="59999"/>
              <a:buFont typeface="Noto Sans Symbols"/>
              <a:buNone/>
            </a:pPr>
            <a:r>
              <a:rPr lang="en-US" sz="2400"/>
              <a:t>		John 1:1</a:t>
            </a:r>
            <a:endParaRPr/>
          </a:p>
          <a:p>
            <a:pPr indent="-320040" lvl="0" marL="320040" rtl="0" algn="l">
              <a:lnSpc>
                <a:spcPct val="90000"/>
              </a:lnSpc>
              <a:spcBef>
                <a:spcPts val="700"/>
              </a:spcBef>
              <a:spcAft>
                <a:spcPts val="0"/>
              </a:spcAft>
              <a:buSzPct val="59999"/>
              <a:buFont typeface="Noto Sans Symbols"/>
              <a:buNone/>
            </a:pPr>
            <a:r>
              <a:rPr lang="en-US" sz="2400"/>
              <a:t>		John 20:28</a:t>
            </a:r>
            <a:endParaRPr/>
          </a:p>
          <a:p>
            <a:pPr indent="-320040" lvl="0" marL="320040" rtl="0" algn="l">
              <a:lnSpc>
                <a:spcPct val="90000"/>
              </a:lnSpc>
              <a:spcBef>
                <a:spcPts val="700"/>
              </a:spcBef>
              <a:spcAft>
                <a:spcPts val="0"/>
              </a:spcAft>
              <a:buSzPct val="59999"/>
              <a:buFont typeface="Noto Sans Symbols"/>
              <a:buNone/>
            </a:pPr>
            <a:r>
              <a:t/>
            </a:r>
            <a:endParaRPr sz="2400"/>
          </a:p>
          <a:p>
            <a:pPr indent="-320059" lvl="0" marL="320040" rtl="0" algn="l">
              <a:lnSpc>
                <a:spcPct val="90000"/>
              </a:lnSpc>
              <a:spcBef>
                <a:spcPts val="700"/>
              </a:spcBef>
              <a:spcAft>
                <a:spcPts val="0"/>
              </a:spcAft>
              <a:buSzPct val="59999"/>
              <a:buChar char="◻"/>
            </a:pPr>
            <a:r>
              <a:rPr lang="en-US"/>
              <a:t>Very probable</a:t>
            </a:r>
            <a:r>
              <a:rPr lang="en-US" sz="2400"/>
              <a:t>:</a:t>
            </a:r>
            <a:endParaRPr/>
          </a:p>
          <a:p>
            <a:pPr indent="-320040" lvl="0" marL="320040" rtl="0" algn="l">
              <a:lnSpc>
                <a:spcPct val="90000"/>
              </a:lnSpc>
              <a:spcBef>
                <a:spcPts val="700"/>
              </a:spcBef>
              <a:spcAft>
                <a:spcPts val="0"/>
              </a:spcAft>
              <a:buSzPct val="59999"/>
              <a:buFont typeface="Noto Sans Symbols"/>
              <a:buNone/>
            </a:pPr>
            <a:r>
              <a:rPr lang="en-US" sz="2400"/>
              <a:t>		Rom. 9:5</a:t>
            </a:r>
            <a:endParaRPr/>
          </a:p>
          <a:p>
            <a:pPr indent="-320040" lvl="0" marL="320040" rtl="0" algn="l">
              <a:lnSpc>
                <a:spcPct val="90000"/>
              </a:lnSpc>
              <a:spcBef>
                <a:spcPts val="700"/>
              </a:spcBef>
              <a:spcAft>
                <a:spcPts val="0"/>
              </a:spcAft>
              <a:buSzPct val="59999"/>
              <a:buFont typeface="Noto Sans Symbols"/>
              <a:buNone/>
            </a:pPr>
            <a:r>
              <a:rPr lang="en-US" sz="2400"/>
              <a:t>		Tit. 2:13</a:t>
            </a:r>
            <a:endParaRPr/>
          </a:p>
          <a:p>
            <a:pPr indent="-320040" lvl="0" marL="320040" rtl="0" algn="l">
              <a:lnSpc>
                <a:spcPct val="90000"/>
              </a:lnSpc>
              <a:spcBef>
                <a:spcPts val="700"/>
              </a:spcBef>
              <a:spcAft>
                <a:spcPts val="0"/>
              </a:spcAft>
              <a:buSzPct val="59999"/>
              <a:buFont typeface="Noto Sans Symbols"/>
              <a:buNone/>
            </a:pPr>
            <a:r>
              <a:rPr lang="en-US" sz="2400"/>
              <a:t>		Heb. 1:8</a:t>
            </a:r>
            <a:endParaRPr/>
          </a:p>
          <a:p>
            <a:pPr indent="-320040" lvl="0" marL="320040" rtl="0" algn="l">
              <a:lnSpc>
                <a:spcPct val="90000"/>
              </a:lnSpc>
              <a:spcBef>
                <a:spcPts val="700"/>
              </a:spcBef>
              <a:spcAft>
                <a:spcPts val="0"/>
              </a:spcAft>
              <a:buSzPct val="59999"/>
              <a:buFont typeface="Noto Sans Symbols"/>
              <a:buNone/>
            </a:pPr>
            <a:r>
              <a:rPr lang="en-US" sz="2400"/>
              <a:t>		2 Pet. 2:1</a:t>
            </a:r>
            <a:endParaRPr/>
          </a:p>
          <a:p>
            <a:pPr indent="-320040" lvl="0" marL="320040" rtl="0" algn="l">
              <a:lnSpc>
                <a:spcPct val="90000"/>
              </a:lnSpc>
              <a:spcBef>
                <a:spcPts val="700"/>
              </a:spcBef>
              <a:spcAft>
                <a:spcPts val="0"/>
              </a:spcAft>
              <a:buSzPct val="60000"/>
              <a:buFont typeface="Noto Sans Symbols"/>
              <a:buNone/>
            </a:pPr>
            <a:r>
              <a:rPr lang="en-US" sz="2000"/>
              <a:t>				</a:t>
            </a:r>
            <a:endParaRPr/>
          </a:p>
        </p:txBody>
      </p:sp>
      <p:sp>
        <p:nvSpPr>
          <p:cNvPr id="987" name="Google Shape;987;p93"/>
          <p:cNvSpPr txBox="1"/>
          <p:nvPr>
            <p:ph idx="2" type="body"/>
          </p:nvPr>
        </p:nvSpPr>
        <p:spPr>
          <a:xfrm>
            <a:off x="4646613" y="1981200"/>
            <a:ext cx="4040187" cy="4114800"/>
          </a:xfrm>
          <a:prstGeom prst="rect">
            <a:avLst/>
          </a:prstGeom>
          <a:noFill/>
          <a:ln>
            <a:noFill/>
          </a:ln>
        </p:spPr>
        <p:txBody>
          <a:bodyPr anchorCtr="0" anchor="t" bIns="45700" lIns="91425" spcFirstLastPara="1" rIns="91425" wrap="square" tIns="45700">
            <a:normAutofit fontScale="92500" lnSpcReduction="10000"/>
          </a:bodyPr>
          <a:lstStyle/>
          <a:p>
            <a:pPr indent="-235458" lvl="0" marL="320040" rtl="0" algn="l">
              <a:spcBef>
                <a:spcPts val="0"/>
              </a:spcBef>
              <a:spcAft>
                <a:spcPts val="0"/>
              </a:spcAft>
              <a:buSzPct val="59999"/>
              <a:buNone/>
            </a:pPr>
            <a:r>
              <a:t/>
            </a:r>
            <a:endParaRPr sz="2400"/>
          </a:p>
          <a:p>
            <a:pPr indent="-320059" lvl="0" marL="320040" rtl="0" algn="l">
              <a:spcBef>
                <a:spcPts val="700"/>
              </a:spcBef>
              <a:spcAft>
                <a:spcPts val="0"/>
              </a:spcAft>
              <a:buSzPct val="59999"/>
              <a:buChar char="◻"/>
            </a:pPr>
            <a:r>
              <a:rPr lang="en-US"/>
              <a:t>Probable:</a:t>
            </a:r>
            <a:endParaRPr/>
          </a:p>
          <a:p>
            <a:pPr indent="-320040" lvl="0" marL="320040" rtl="0" algn="l">
              <a:spcBef>
                <a:spcPts val="700"/>
              </a:spcBef>
              <a:spcAft>
                <a:spcPts val="0"/>
              </a:spcAft>
              <a:buSzPct val="59999"/>
              <a:buFont typeface="Noto Sans Symbols"/>
              <a:buNone/>
            </a:pPr>
            <a:r>
              <a:rPr lang="en-US"/>
              <a:t>		John 1:18</a:t>
            </a:r>
            <a:endParaRPr/>
          </a:p>
          <a:p>
            <a:pPr indent="-320040" lvl="0" marL="320040" rtl="0" algn="l">
              <a:spcBef>
                <a:spcPts val="700"/>
              </a:spcBef>
              <a:spcAft>
                <a:spcPts val="0"/>
              </a:spcAft>
              <a:buSzPct val="59999"/>
              <a:buFont typeface="Noto Sans Symbols"/>
              <a:buNone/>
            </a:pPr>
            <a:r>
              <a:t/>
            </a:r>
            <a:endParaRPr/>
          </a:p>
          <a:p>
            <a:pPr indent="-320059" lvl="0" marL="320040" rtl="0" algn="l">
              <a:spcBef>
                <a:spcPts val="700"/>
              </a:spcBef>
              <a:spcAft>
                <a:spcPts val="0"/>
              </a:spcAft>
              <a:buSzPct val="59999"/>
              <a:buChar char="◻"/>
            </a:pPr>
            <a:r>
              <a:rPr lang="en-US"/>
              <a:t>Possible but not likely	Acts 20:28</a:t>
            </a:r>
            <a:endParaRPr/>
          </a:p>
          <a:p>
            <a:pPr indent="-320040" lvl="0" marL="320040" rtl="0" algn="l">
              <a:spcBef>
                <a:spcPts val="700"/>
              </a:spcBef>
              <a:spcAft>
                <a:spcPts val="0"/>
              </a:spcAft>
              <a:buSzPct val="59999"/>
              <a:buFont typeface="Noto Sans Symbols"/>
              <a:buNone/>
            </a:pPr>
            <a:r>
              <a:rPr lang="en-US"/>
              <a:t>		Heb. 1:9</a:t>
            </a:r>
            <a:endParaRPr/>
          </a:p>
          <a:p>
            <a:pPr indent="-320040" lvl="0" marL="320040" rtl="0" algn="l">
              <a:spcBef>
                <a:spcPts val="700"/>
              </a:spcBef>
              <a:spcAft>
                <a:spcPts val="0"/>
              </a:spcAft>
              <a:buSzPct val="59999"/>
              <a:buFont typeface="Noto Sans Symbols"/>
              <a:buNone/>
            </a:pPr>
            <a:r>
              <a:rPr lang="en-US"/>
              <a:t>		1 John 5:20</a:t>
            </a:r>
            <a:endParaRPr/>
          </a:p>
          <a:p>
            <a:pPr indent="-217855" lvl="0" marL="320040" rtl="0" algn="l">
              <a:spcBef>
                <a:spcPts val="700"/>
              </a:spcBef>
              <a:spcAft>
                <a:spcPts val="0"/>
              </a:spcAft>
              <a:buSzPct val="59999"/>
              <a:buNone/>
            </a:pPr>
            <a:r>
              <a:t/>
            </a:r>
            <a:endParaRPr/>
          </a:p>
        </p:txBody>
      </p:sp>
      <p:sp>
        <p:nvSpPr>
          <p:cNvPr id="988" name="Google Shape;988;p93"/>
          <p:cNvSpPr txBox="1"/>
          <p:nvPr>
            <p:ph idx="11" type="ftr"/>
          </p:nvPr>
        </p:nvSpPr>
        <p:spPr>
          <a:xfrm>
            <a:off x="609600" y="6248206"/>
            <a:ext cx="5421083" cy="365125"/>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r>
              <a:rPr lang="en-US"/>
              <a:t>© Douglas Moo</a:t>
            </a:r>
            <a:endParaRPr/>
          </a:p>
        </p:txBody>
      </p:sp>
    </p:spTree>
  </p:cSld>
  <p:clrMapOvr>
    <a:masterClrMapping/>
  </p:clrMapOvr>
</p:sld>
</file>

<file path=ppt/slides/slide9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92" name="Shape 992"/>
        <p:cNvGrpSpPr/>
        <p:nvPr/>
      </p:nvGrpSpPr>
      <p:grpSpPr>
        <a:xfrm>
          <a:off x="0" y="0"/>
          <a:ext cx="0" cy="0"/>
          <a:chOff x="0" y="0"/>
          <a:chExt cx="0" cy="0"/>
        </a:xfrm>
      </p:grpSpPr>
      <p:sp>
        <p:nvSpPr>
          <p:cNvPr id="993" name="Google Shape;993;p94"/>
          <p:cNvSpPr txBox="1"/>
          <p:nvPr>
            <p:ph type="title"/>
          </p:nvPr>
        </p:nvSpPr>
        <p:spPr>
          <a:xfrm>
            <a:off x="612648" y="228600"/>
            <a:ext cx="8153400" cy="990600"/>
          </a:xfrm>
          <a:prstGeom prst="rect">
            <a:avLst/>
          </a:prstGeom>
          <a:noFill/>
          <a:ln>
            <a:noFill/>
          </a:ln>
        </p:spPr>
        <p:txBody>
          <a:bodyPr anchorCtr="0" anchor="ctr" bIns="45700" lIns="91425" spcFirstLastPara="1" rIns="91425" wrap="square" tIns="45700">
            <a:normAutofit/>
          </a:bodyPr>
          <a:lstStyle/>
          <a:p>
            <a:pPr indent="0" lvl="0" marL="0" rtl="0" algn="l">
              <a:spcBef>
                <a:spcPts val="0"/>
              </a:spcBef>
              <a:spcAft>
                <a:spcPts val="0"/>
              </a:spcAft>
              <a:buClr>
                <a:schemeClr val="dk2"/>
              </a:buClr>
              <a:buSzPts val="4400"/>
              <a:buFont typeface="Twentieth Century"/>
              <a:buNone/>
            </a:pPr>
            <a:r>
              <a:rPr lang="en-US"/>
              <a:t>Romans 9 and Election</a:t>
            </a:r>
            <a:endParaRPr/>
          </a:p>
        </p:txBody>
      </p:sp>
      <p:sp>
        <p:nvSpPr>
          <p:cNvPr id="994" name="Google Shape;994;p94"/>
          <p:cNvSpPr txBox="1"/>
          <p:nvPr/>
        </p:nvSpPr>
        <p:spPr>
          <a:xfrm>
            <a:off x="381000" y="1676400"/>
            <a:ext cx="8458200" cy="4401205"/>
          </a:xfrm>
          <a:prstGeom prst="rect">
            <a:avLst/>
          </a:prstGeom>
          <a:noFill/>
          <a:ln>
            <a:noFill/>
          </a:ln>
        </p:spPr>
        <p:txBody>
          <a:bodyPr anchorCtr="0" anchor="t" bIns="45700" lIns="91425" spcFirstLastPara="1" rIns="91425" wrap="square" tIns="45700">
            <a:spAutoFit/>
          </a:bodyPr>
          <a:lstStyle/>
          <a:p>
            <a:pPr indent="-457200" lvl="0" marL="457200" marR="0" rtl="0" algn="l">
              <a:spcBef>
                <a:spcPts val="0"/>
              </a:spcBef>
              <a:spcAft>
                <a:spcPts val="0"/>
              </a:spcAft>
              <a:buClr>
                <a:schemeClr val="dk2"/>
              </a:buClr>
              <a:buSzPts val="2800"/>
              <a:buFont typeface="Arial"/>
              <a:buChar char="•"/>
            </a:pPr>
            <a:r>
              <a:rPr b="1" lang="en-US" sz="2800">
                <a:solidFill>
                  <a:schemeClr val="dk2"/>
                </a:solidFill>
                <a:latin typeface="Twentieth Century"/>
                <a:ea typeface="Twentieth Century"/>
                <a:cs typeface="Twentieth Century"/>
                <a:sym typeface="Twentieth Century"/>
              </a:rPr>
              <a:t>The Calvinist Interpretation</a:t>
            </a:r>
            <a:endParaRPr/>
          </a:p>
          <a:p>
            <a:pPr indent="0" lvl="1" marL="457200" marR="0" rtl="0" algn="l">
              <a:spcBef>
                <a:spcPts val="0"/>
              </a:spcBef>
              <a:spcAft>
                <a:spcPts val="0"/>
              </a:spcAft>
              <a:buNone/>
            </a:pPr>
            <a:r>
              <a:rPr b="0" i="0" lang="en-US" sz="2800" u="none" cap="none" strike="noStrike">
                <a:solidFill>
                  <a:schemeClr val="dk2"/>
                </a:solidFill>
                <a:latin typeface="Twentieth Century"/>
                <a:ea typeface="Twentieth Century"/>
                <a:cs typeface="Twentieth Century"/>
                <a:sym typeface="Twentieth Century"/>
              </a:rPr>
              <a:t>God elects, or chooses, individual people, from eternity past, to receive his salvation. God’s choice is based ultimately on nothing else than God’s sovereign decision. </a:t>
            </a:r>
            <a:r>
              <a:rPr b="0" i="1" lang="en-US" sz="2800" u="none" cap="none" strike="noStrike">
                <a:solidFill>
                  <a:srgbClr val="558BB8"/>
                </a:solidFill>
                <a:latin typeface="Twentieth Century"/>
                <a:ea typeface="Twentieth Century"/>
                <a:cs typeface="Twentieth Century"/>
                <a:sym typeface="Twentieth Century"/>
              </a:rPr>
              <a:t>God elects so that we can believe</a:t>
            </a:r>
            <a:r>
              <a:rPr b="0" i="1" lang="en-US" sz="2800" u="none" cap="none" strike="noStrike">
                <a:solidFill>
                  <a:schemeClr val="dk2"/>
                </a:solidFill>
                <a:latin typeface="Twentieth Century"/>
                <a:ea typeface="Twentieth Century"/>
                <a:cs typeface="Twentieth Century"/>
                <a:sym typeface="Twentieth Century"/>
              </a:rPr>
              <a:t>.</a:t>
            </a:r>
            <a:endParaRPr b="0" i="0" sz="2800" u="none" cap="none" strike="noStrike">
              <a:solidFill>
                <a:schemeClr val="dk2"/>
              </a:solidFill>
              <a:latin typeface="Twentieth Century"/>
              <a:ea typeface="Twentieth Century"/>
              <a:cs typeface="Twentieth Century"/>
              <a:sym typeface="Twentieth Century"/>
            </a:endParaRPr>
          </a:p>
          <a:p>
            <a:pPr indent="-457200" lvl="0" marL="457200" marR="0" rtl="0" algn="l">
              <a:spcBef>
                <a:spcPts val="0"/>
              </a:spcBef>
              <a:spcAft>
                <a:spcPts val="0"/>
              </a:spcAft>
              <a:buClr>
                <a:schemeClr val="dk2"/>
              </a:buClr>
              <a:buSzPts val="2800"/>
              <a:buFont typeface="Arial"/>
              <a:buChar char="•"/>
            </a:pPr>
            <a:r>
              <a:rPr b="1" lang="en-US" sz="2800">
                <a:solidFill>
                  <a:schemeClr val="dk2"/>
                </a:solidFill>
                <a:latin typeface="Twentieth Century"/>
                <a:ea typeface="Twentieth Century"/>
                <a:cs typeface="Twentieth Century"/>
                <a:sym typeface="Twentieth Century"/>
              </a:rPr>
              <a:t>The Arminian Interpretation</a:t>
            </a:r>
            <a:endParaRPr/>
          </a:p>
          <a:p>
            <a:pPr indent="0" lvl="1" marL="457200" marR="0" rtl="0" algn="l">
              <a:spcBef>
                <a:spcPts val="0"/>
              </a:spcBef>
              <a:spcAft>
                <a:spcPts val="0"/>
              </a:spcAft>
              <a:buNone/>
            </a:pPr>
            <a:r>
              <a:rPr b="0" i="0" lang="en-US" sz="2800" u="none" cap="none" strike="noStrike">
                <a:solidFill>
                  <a:schemeClr val="dk2"/>
                </a:solidFill>
                <a:latin typeface="Twentieth Century"/>
                <a:ea typeface="Twentieth Century"/>
                <a:cs typeface="Twentieth Century"/>
                <a:sym typeface="Twentieth Century"/>
              </a:rPr>
              <a:t>God elects, or chooses, individual people, or the church as a whole, from eternity past, to receive his salvation. God’s choice is based on the foreseen faith of the person chosen. </a:t>
            </a:r>
            <a:r>
              <a:rPr b="0" i="1" lang="en-US" sz="2800" u="none" cap="none" strike="noStrike">
                <a:solidFill>
                  <a:srgbClr val="558BB8"/>
                </a:solidFill>
                <a:latin typeface="Twentieth Century"/>
                <a:ea typeface="Twentieth Century"/>
                <a:cs typeface="Twentieth Century"/>
                <a:sym typeface="Twentieth Century"/>
              </a:rPr>
              <a:t>God elects those who believe</a:t>
            </a:r>
            <a:r>
              <a:rPr b="0" i="1" lang="en-US" sz="2800" u="none" cap="none" strike="noStrike">
                <a:solidFill>
                  <a:schemeClr val="dk2"/>
                </a:solidFill>
                <a:latin typeface="Twentieth Century"/>
                <a:ea typeface="Twentieth Century"/>
                <a:cs typeface="Twentieth Century"/>
                <a:sym typeface="Twentieth Century"/>
              </a:rPr>
              <a:t>.</a:t>
            </a:r>
            <a:endParaRPr b="0" i="0" sz="2800" u="none" cap="none" strike="noStrike">
              <a:solidFill>
                <a:schemeClr val="dk2"/>
              </a:solidFill>
              <a:latin typeface="Twentieth Century"/>
              <a:ea typeface="Twentieth Century"/>
              <a:cs typeface="Twentieth Century"/>
              <a:sym typeface="Twentieth Century"/>
            </a:endParaRPr>
          </a:p>
        </p:txBody>
      </p:sp>
      <p:sp>
        <p:nvSpPr>
          <p:cNvPr id="995" name="Google Shape;995;p94"/>
          <p:cNvSpPr txBox="1"/>
          <p:nvPr>
            <p:ph idx="11" type="ftr"/>
          </p:nvPr>
        </p:nvSpPr>
        <p:spPr>
          <a:xfrm>
            <a:off x="609600" y="6248206"/>
            <a:ext cx="5421083" cy="365125"/>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r>
              <a:rPr lang="en-US"/>
              <a:t>© Douglas Moo</a:t>
            </a:r>
            <a:endParaRPr/>
          </a:p>
        </p:txBody>
      </p:sp>
    </p:spTree>
  </p:cSld>
  <p:clrMapOvr>
    <a:masterClrMapping/>
  </p:clrMapOvr>
</p:sld>
</file>

<file path=ppt/slides/slide9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99" name="Shape 999"/>
        <p:cNvGrpSpPr/>
        <p:nvPr/>
      </p:nvGrpSpPr>
      <p:grpSpPr>
        <a:xfrm>
          <a:off x="0" y="0"/>
          <a:ext cx="0" cy="0"/>
          <a:chOff x="0" y="0"/>
          <a:chExt cx="0" cy="0"/>
        </a:xfrm>
      </p:grpSpPr>
      <p:sp>
        <p:nvSpPr>
          <p:cNvPr id="1000" name="Google Shape;1000;p95"/>
          <p:cNvSpPr txBox="1"/>
          <p:nvPr>
            <p:ph type="title"/>
          </p:nvPr>
        </p:nvSpPr>
        <p:spPr>
          <a:xfrm>
            <a:off x="612648" y="228600"/>
            <a:ext cx="8153400" cy="990600"/>
          </a:xfrm>
          <a:prstGeom prst="rect">
            <a:avLst/>
          </a:prstGeom>
          <a:noFill/>
          <a:ln>
            <a:noFill/>
          </a:ln>
        </p:spPr>
        <p:txBody>
          <a:bodyPr anchorCtr="0" anchor="ctr" bIns="45700" lIns="91425" spcFirstLastPara="1" rIns="91425" wrap="square" tIns="45700">
            <a:normAutofit/>
          </a:bodyPr>
          <a:lstStyle/>
          <a:p>
            <a:pPr indent="0" lvl="0" marL="0" rtl="0" algn="ctr">
              <a:spcBef>
                <a:spcPts val="0"/>
              </a:spcBef>
              <a:spcAft>
                <a:spcPts val="0"/>
              </a:spcAft>
              <a:buClr>
                <a:schemeClr val="dk2"/>
              </a:buClr>
              <a:buSzPts val="4400"/>
              <a:buFont typeface="Twentieth Century"/>
              <a:buNone/>
            </a:pPr>
            <a:r>
              <a:rPr lang="en-US"/>
              <a:t>Competing Schemes of Election</a:t>
            </a:r>
            <a:endParaRPr/>
          </a:p>
        </p:txBody>
      </p:sp>
      <p:grpSp>
        <p:nvGrpSpPr>
          <p:cNvPr id="1001" name="Google Shape;1001;p95"/>
          <p:cNvGrpSpPr/>
          <p:nvPr/>
        </p:nvGrpSpPr>
        <p:grpSpPr>
          <a:xfrm>
            <a:off x="304800" y="1981200"/>
            <a:ext cx="1447800" cy="3505199"/>
            <a:chOff x="304800" y="1981200"/>
            <a:chExt cx="1447800" cy="3505199"/>
          </a:xfrm>
        </p:grpSpPr>
        <p:sp>
          <p:nvSpPr>
            <p:cNvPr id="1002" name="Google Shape;1002;p95"/>
            <p:cNvSpPr/>
            <p:nvPr/>
          </p:nvSpPr>
          <p:spPr>
            <a:xfrm>
              <a:off x="304800" y="1981200"/>
              <a:ext cx="1447800" cy="876300"/>
            </a:xfrm>
            <a:custGeom>
              <a:rect b="b" l="l" r="r" t="t"/>
              <a:pathLst>
                <a:path extrusionOk="0" h="876300" w="1447800">
                  <a:moveTo>
                    <a:pt x="0" y="87630"/>
                  </a:moveTo>
                  <a:cubicBezTo>
                    <a:pt x="0" y="39233"/>
                    <a:pt x="39233" y="0"/>
                    <a:pt x="87630" y="0"/>
                  </a:cubicBezTo>
                  <a:lnTo>
                    <a:pt x="1360170" y="0"/>
                  </a:lnTo>
                  <a:cubicBezTo>
                    <a:pt x="1408567" y="0"/>
                    <a:pt x="1447800" y="39233"/>
                    <a:pt x="1447800" y="87630"/>
                  </a:cubicBezTo>
                  <a:lnTo>
                    <a:pt x="1447800" y="788670"/>
                  </a:lnTo>
                  <a:cubicBezTo>
                    <a:pt x="1447800" y="837067"/>
                    <a:pt x="1408567" y="876300"/>
                    <a:pt x="1360170" y="876300"/>
                  </a:cubicBezTo>
                  <a:lnTo>
                    <a:pt x="87630" y="876300"/>
                  </a:lnTo>
                  <a:cubicBezTo>
                    <a:pt x="39233" y="876300"/>
                    <a:pt x="0" y="837067"/>
                    <a:pt x="0" y="788670"/>
                  </a:cubicBezTo>
                  <a:lnTo>
                    <a:pt x="0" y="87630"/>
                  </a:lnTo>
                  <a:close/>
                </a:path>
              </a:pathLst>
            </a:custGeom>
            <a:solidFill>
              <a:srgbClr val="DC7F45"/>
            </a:solidFill>
            <a:ln>
              <a:noFill/>
            </a:ln>
            <a:effectLst>
              <a:outerShdw blurRad="38100" rotWithShape="0" dir="5400000" dist="30000">
                <a:srgbClr val="000000">
                  <a:alpha val="44705"/>
                </a:srgbClr>
              </a:outerShdw>
            </a:effectLst>
          </p:spPr>
          <p:txBody>
            <a:bodyPr anchorCtr="0" anchor="ctr" bIns="124725" lIns="124725" spcFirstLastPara="1" rIns="124725" wrap="square" tIns="124725">
              <a:noAutofit/>
            </a:bodyPr>
            <a:lstStyle/>
            <a:p>
              <a:pPr indent="0" lvl="0" marL="0" marR="0" rtl="0" algn="ctr">
                <a:lnSpc>
                  <a:spcPct val="90000"/>
                </a:lnSpc>
                <a:spcBef>
                  <a:spcPts val="0"/>
                </a:spcBef>
                <a:spcAft>
                  <a:spcPts val="0"/>
                </a:spcAft>
                <a:buNone/>
              </a:pPr>
              <a:r>
                <a:rPr lang="en-US" sz="2600">
                  <a:solidFill>
                    <a:schemeClr val="lt1"/>
                  </a:solidFill>
                  <a:latin typeface="Twentieth Century"/>
                  <a:ea typeface="Twentieth Century"/>
                  <a:cs typeface="Twentieth Century"/>
                  <a:sym typeface="Twentieth Century"/>
                </a:rPr>
                <a:t>God</a:t>
              </a:r>
              <a:endParaRPr sz="2600">
                <a:solidFill>
                  <a:schemeClr val="lt1"/>
                </a:solidFill>
                <a:latin typeface="Twentieth Century"/>
                <a:ea typeface="Twentieth Century"/>
                <a:cs typeface="Twentieth Century"/>
                <a:sym typeface="Twentieth Century"/>
              </a:endParaRPr>
            </a:p>
          </p:txBody>
        </p:sp>
        <p:sp>
          <p:nvSpPr>
            <p:cNvPr id="1003" name="Google Shape;1003;p95"/>
            <p:cNvSpPr/>
            <p:nvPr/>
          </p:nvSpPr>
          <p:spPr>
            <a:xfrm>
              <a:off x="831531" y="2912268"/>
              <a:ext cx="394336" cy="328613"/>
            </a:xfrm>
            <a:custGeom>
              <a:rect b="b" l="l" r="r" t="t"/>
              <a:pathLst>
                <a:path extrusionOk="0" h="394335" w="328612">
                  <a:moveTo>
                    <a:pt x="262889" y="1"/>
                  </a:moveTo>
                  <a:lnTo>
                    <a:pt x="262889" y="197168"/>
                  </a:lnTo>
                  <a:lnTo>
                    <a:pt x="328612" y="197168"/>
                  </a:lnTo>
                  <a:lnTo>
                    <a:pt x="164306" y="394334"/>
                  </a:lnTo>
                  <a:lnTo>
                    <a:pt x="0" y="197168"/>
                  </a:lnTo>
                  <a:lnTo>
                    <a:pt x="65723" y="197168"/>
                  </a:lnTo>
                  <a:lnTo>
                    <a:pt x="65723" y="1"/>
                  </a:lnTo>
                  <a:lnTo>
                    <a:pt x="262889" y="1"/>
                  </a:lnTo>
                  <a:close/>
                </a:path>
              </a:pathLst>
            </a:custGeom>
            <a:solidFill>
              <a:srgbClr val="EBBFAF"/>
            </a:solidFill>
            <a:ln>
              <a:noFill/>
            </a:ln>
            <a:effectLst>
              <a:outerShdw blurRad="38100" rotWithShape="0" dir="5400000" dist="30000">
                <a:srgbClr val="000000">
                  <a:alpha val="44705"/>
                </a:srgbClr>
              </a:outerShdw>
            </a:effectLst>
          </p:spPr>
          <p:txBody>
            <a:bodyPr anchorCtr="0" anchor="ctr" bIns="98575" lIns="78850" spcFirstLastPara="1" rIns="78850" wrap="square" tIns="0">
              <a:noAutofit/>
            </a:bodyPr>
            <a:lstStyle/>
            <a:p>
              <a:pPr indent="0" lvl="0" marL="0" marR="0" rtl="0" algn="ctr">
                <a:lnSpc>
                  <a:spcPct val="90000"/>
                </a:lnSpc>
                <a:spcBef>
                  <a:spcPts val="0"/>
                </a:spcBef>
                <a:spcAft>
                  <a:spcPts val="0"/>
                </a:spcAft>
                <a:buNone/>
              </a:pPr>
              <a:r>
                <a:t/>
              </a:r>
              <a:endParaRPr sz="1600">
                <a:solidFill>
                  <a:schemeClr val="lt1"/>
                </a:solidFill>
                <a:latin typeface="Twentieth Century"/>
                <a:ea typeface="Twentieth Century"/>
                <a:cs typeface="Twentieth Century"/>
                <a:sym typeface="Twentieth Century"/>
              </a:endParaRPr>
            </a:p>
          </p:txBody>
        </p:sp>
        <p:sp>
          <p:nvSpPr>
            <p:cNvPr id="1004" name="Google Shape;1004;p95"/>
            <p:cNvSpPr/>
            <p:nvPr/>
          </p:nvSpPr>
          <p:spPr>
            <a:xfrm>
              <a:off x="304800" y="3295649"/>
              <a:ext cx="1447800" cy="876300"/>
            </a:xfrm>
            <a:custGeom>
              <a:rect b="b" l="l" r="r" t="t"/>
              <a:pathLst>
                <a:path extrusionOk="0" h="876300" w="1447800">
                  <a:moveTo>
                    <a:pt x="0" y="87630"/>
                  </a:moveTo>
                  <a:cubicBezTo>
                    <a:pt x="0" y="39233"/>
                    <a:pt x="39233" y="0"/>
                    <a:pt x="87630" y="0"/>
                  </a:cubicBezTo>
                  <a:lnTo>
                    <a:pt x="1360170" y="0"/>
                  </a:lnTo>
                  <a:cubicBezTo>
                    <a:pt x="1408567" y="0"/>
                    <a:pt x="1447800" y="39233"/>
                    <a:pt x="1447800" y="87630"/>
                  </a:cubicBezTo>
                  <a:lnTo>
                    <a:pt x="1447800" y="788670"/>
                  </a:lnTo>
                  <a:cubicBezTo>
                    <a:pt x="1447800" y="837067"/>
                    <a:pt x="1408567" y="876300"/>
                    <a:pt x="1360170" y="876300"/>
                  </a:cubicBezTo>
                  <a:lnTo>
                    <a:pt x="87630" y="876300"/>
                  </a:lnTo>
                  <a:cubicBezTo>
                    <a:pt x="39233" y="876300"/>
                    <a:pt x="0" y="837067"/>
                    <a:pt x="0" y="788670"/>
                  </a:cubicBezTo>
                  <a:lnTo>
                    <a:pt x="0" y="87630"/>
                  </a:lnTo>
                  <a:close/>
                </a:path>
              </a:pathLst>
            </a:custGeom>
            <a:solidFill>
              <a:srgbClr val="DC7F45"/>
            </a:solidFill>
            <a:ln>
              <a:noFill/>
            </a:ln>
            <a:effectLst>
              <a:outerShdw blurRad="38100" rotWithShape="0" dir="5400000" dist="30000">
                <a:srgbClr val="000000">
                  <a:alpha val="44705"/>
                </a:srgbClr>
              </a:outerShdw>
            </a:effectLst>
          </p:spPr>
          <p:txBody>
            <a:bodyPr anchorCtr="0" anchor="ctr" bIns="124725" lIns="124725" spcFirstLastPara="1" rIns="124725" wrap="square" tIns="124725">
              <a:noAutofit/>
            </a:bodyPr>
            <a:lstStyle/>
            <a:p>
              <a:pPr indent="0" lvl="0" marL="0" marR="0" rtl="0" algn="ctr">
                <a:lnSpc>
                  <a:spcPct val="90000"/>
                </a:lnSpc>
                <a:spcBef>
                  <a:spcPts val="0"/>
                </a:spcBef>
                <a:spcAft>
                  <a:spcPts val="0"/>
                </a:spcAft>
                <a:buNone/>
              </a:pPr>
              <a:r>
                <a:rPr lang="en-US" sz="2600">
                  <a:solidFill>
                    <a:schemeClr val="lt1"/>
                  </a:solidFill>
                  <a:latin typeface="Twentieth Century"/>
                  <a:ea typeface="Twentieth Century"/>
                  <a:cs typeface="Twentieth Century"/>
                  <a:sym typeface="Twentieth Century"/>
                </a:rPr>
                <a:t>Christ</a:t>
              </a:r>
              <a:endParaRPr sz="2600">
                <a:solidFill>
                  <a:schemeClr val="lt1"/>
                </a:solidFill>
                <a:latin typeface="Twentieth Century"/>
                <a:ea typeface="Twentieth Century"/>
                <a:cs typeface="Twentieth Century"/>
                <a:sym typeface="Twentieth Century"/>
              </a:endParaRPr>
            </a:p>
          </p:txBody>
        </p:sp>
        <p:sp>
          <p:nvSpPr>
            <p:cNvPr id="1005" name="Google Shape;1005;p95"/>
            <p:cNvSpPr/>
            <p:nvPr/>
          </p:nvSpPr>
          <p:spPr>
            <a:xfrm rot="10800000">
              <a:off x="831531" y="4226718"/>
              <a:ext cx="394336" cy="328613"/>
            </a:xfrm>
            <a:custGeom>
              <a:rect b="b" l="l" r="r" t="t"/>
              <a:pathLst>
                <a:path extrusionOk="0" h="394335" w="328612">
                  <a:moveTo>
                    <a:pt x="262889" y="1"/>
                  </a:moveTo>
                  <a:lnTo>
                    <a:pt x="262889" y="197168"/>
                  </a:lnTo>
                  <a:lnTo>
                    <a:pt x="328612" y="197168"/>
                  </a:lnTo>
                  <a:lnTo>
                    <a:pt x="164306" y="394334"/>
                  </a:lnTo>
                  <a:lnTo>
                    <a:pt x="0" y="197168"/>
                  </a:lnTo>
                  <a:lnTo>
                    <a:pt x="65723" y="197168"/>
                  </a:lnTo>
                  <a:lnTo>
                    <a:pt x="65723" y="1"/>
                  </a:lnTo>
                  <a:lnTo>
                    <a:pt x="262889" y="1"/>
                  </a:lnTo>
                  <a:close/>
                </a:path>
              </a:pathLst>
            </a:custGeom>
            <a:solidFill>
              <a:srgbClr val="EBBFAF"/>
            </a:solidFill>
            <a:ln>
              <a:noFill/>
            </a:ln>
            <a:effectLst>
              <a:outerShdw blurRad="38100" rotWithShape="0" dir="5400000" dist="30000">
                <a:srgbClr val="000000">
                  <a:alpha val="44705"/>
                </a:srgbClr>
              </a:outerShdw>
            </a:effectLst>
          </p:spPr>
          <p:txBody>
            <a:bodyPr anchorCtr="0" anchor="ctr" bIns="98575" lIns="78850" spcFirstLastPara="1" rIns="78850" wrap="square" tIns="0">
              <a:noAutofit/>
            </a:bodyPr>
            <a:lstStyle/>
            <a:p>
              <a:pPr indent="0" lvl="0" marL="0" marR="0" rtl="0" algn="ctr">
                <a:lnSpc>
                  <a:spcPct val="90000"/>
                </a:lnSpc>
                <a:spcBef>
                  <a:spcPts val="0"/>
                </a:spcBef>
                <a:spcAft>
                  <a:spcPts val="0"/>
                </a:spcAft>
                <a:buNone/>
              </a:pPr>
              <a:r>
                <a:t/>
              </a:r>
              <a:endParaRPr sz="1600">
                <a:solidFill>
                  <a:schemeClr val="lt1"/>
                </a:solidFill>
                <a:latin typeface="Twentieth Century"/>
                <a:ea typeface="Twentieth Century"/>
                <a:cs typeface="Twentieth Century"/>
                <a:sym typeface="Twentieth Century"/>
              </a:endParaRPr>
            </a:p>
          </p:txBody>
        </p:sp>
        <p:sp>
          <p:nvSpPr>
            <p:cNvPr id="1006" name="Google Shape;1006;p95"/>
            <p:cNvSpPr/>
            <p:nvPr/>
          </p:nvSpPr>
          <p:spPr>
            <a:xfrm>
              <a:off x="304800" y="4610099"/>
              <a:ext cx="1447800" cy="876300"/>
            </a:xfrm>
            <a:custGeom>
              <a:rect b="b" l="l" r="r" t="t"/>
              <a:pathLst>
                <a:path extrusionOk="0" h="876300" w="1447800">
                  <a:moveTo>
                    <a:pt x="0" y="87630"/>
                  </a:moveTo>
                  <a:cubicBezTo>
                    <a:pt x="0" y="39233"/>
                    <a:pt x="39233" y="0"/>
                    <a:pt x="87630" y="0"/>
                  </a:cubicBezTo>
                  <a:lnTo>
                    <a:pt x="1360170" y="0"/>
                  </a:lnTo>
                  <a:cubicBezTo>
                    <a:pt x="1408567" y="0"/>
                    <a:pt x="1447800" y="39233"/>
                    <a:pt x="1447800" y="87630"/>
                  </a:cubicBezTo>
                  <a:lnTo>
                    <a:pt x="1447800" y="788670"/>
                  </a:lnTo>
                  <a:cubicBezTo>
                    <a:pt x="1447800" y="837067"/>
                    <a:pt x="1408567" y="876300"/>
                    <a:pt x="1360170" y="876300"/>
                  </a:cubicBezTo>
                  <a:lnTo>
                    <a:pt x="87630" y="876300"/>
                  </a:lnTo>
                  <a:cubicBezTo>
                    <a:pt x="39233" y="876300"/>
                    <a:pt x="0" y="837067"/>
                    <a:pt x="0" y="788670"/>
                  </a:cubicBezTo>
                  <a:lnTo>
                    <a:pt x="0" y="87630"/>
                  </a:lnTo>
                  <a:close/>
                </a:path>
              </a:pathLst>
            </a:custGeom>
            <a:solidFill>
              <a:srgbClr val="DC7F45"/>
            </a:solidFill>
            <a:ln>
              <a:noFill/>
            </a:ln>
            <a:effectLst>
              <a:outerShdw blurRad="38100" rotWithShape="0" dir="5400000" dist="30000">
                <a:srgbClr val="000000">
                  <a:alpha val="44705"/>
                </a:srgbClr>
              </a:outerShdw>
            </a:effectLst>
          </p:spPr>
          <p:txBody>
            <a:bodyPr anchorCtr="0" anchor="ctr" bIns="124725" lIns="124725" spcFirstLastPara="1" rIns="124725" wrap="square" tIns="124725">
              <a:noAutofit/>
            </a:bodyPr>
            <a:lstStyle/>
            <a:p>
              <a:pPr indent="0" lvl="0" marL="0" marR="0" rtl="0" algn="ctr">
                <a:lnSpc>
                  <a:spcPct val="90000"/>
                </a:lnSpc>
                <a:spcBef>
                  <a:spcPts val="0"/>
                </a:spcBef>
                <a:spcAft>
                  <a:spcPts val="0"/>
                </a:spcAft>
                <a:buNone/>
              </a:pPr>
              <a:r>
                <a:rPr lang="en-US" sz="2600">
                  <a:solidFill>
                    <a:schemeClr val="lt1"/>
                  </a:solidFill>
                  <a:latin typeface="Twentieth Century"/>
                  <a:ea typeface="Twentieth Century"/>
                  <a:cs typeface="Twentieth Century"/>
                  <a:sym typeface="Twentieth Century"/>
                </a:rPr>
                <a:t>Believers</a:t>
              </a:r>
              <a:endParaRPr sz="2600">
                <a:solidFill>
                  <a:schemeClr val="lt1"/>
                </a:solidFill>
                <a:latin typeface="Twentieth Century"/>
                <a:ea typeface="Twentieth Century"/>
                <a:cs typeface="Twentieth Century"/>
                <a:sym typeface="Twentieth Century"/>
              </a:endParaRPr>
            </a:p>
          </p:txBody>
        </p:sp>
      </p:grpSp>
      <p:sp>
        <p:nvSpPr>
          <p:cNvPr id="1007" name="Google Shape;1007;p95"/>
          <p:cNvSpPr/>
          <p:nvPr/>
        </p:nvSpPr>
        <p:spPr>
          <a:xfrm>
            <a:off x="2162024" y="1981200"/>
            <a:ext cx="1390951" cy="834571"/>
          </a:xfrm>
          <a:prstGeom prst="roundRect">
            <a:avLst>
              <a:gd fmla="val 16667" name="adj"/>
            </a:avLst>
          </a:prstGeom>
          <a:solidFill>
            <a:schemeClr val="accent1"/>
          </a:solidFill>
          <a:ln>
            <a:noFill/>
          </a:ln>
          <a:effectLst>
            <a:outerShdw blurRad="38100" rotWithShape="0" dir="5400000" dist="30000">
              <a:srgbClr val="000000">
                <a:alpha val="44705"/>
              </a:srgbClr>
            </a:outerShdw>
          </a:effectLst>
        </p:spPr>
        <p:txBody>
          <a:bodyPr anchorCtr="0" anchor="ctr" bIns="45700" lIns="91425" spcFirstLastPara="1" rIns="91425" wrap="square" tIns="45700">
            <a:noAutofit/>
          </a:bodyPr>
          <a:lstStyle/>
          <a:p>
            <a:pPr indent="0" lvl="0" marL="0" marR="0" rtl="0" algn="ctr">
              <a:lnSpc>
                <a:spcPct val="85000"/>
              </a:lnSpc>
              <a:spcBef>
                <a:spcPts val="0"/>
              </a:spcBef>
              <a:spcAft>
                <a:spcPts val="0"/>
              </a:spcAft>
              <a:buNone/>
            </a:pPr>
            <a:r>
              <a:rPr lang="en-US" sz="1800">
                <a:solidFill>
                  <a:schemeClr val="lt1"/>
                </a:solidFill>
                <a:latin typeface="Twentieth Century"/>
                <a:ea typeface="Twentieth Century"/>
                <a:cs typeface="Twentieth Century"/>
                <a:sym typeface="Twentieth Century"/>
              </a:rPr>
              <a:t>God</a:t>
            </a:r>
            <a:endParaRPr sz="1800">
              <a:solidFill>
                <a:schemeClr val="lt1"/>
              </a:solidFill>
              <a:latin typeface="Twentieth Century"/>
              <a:ea typeface="Twentieth Century"/>
              <a:cs typeface="Twentieth Century"/>
              <a:sym typeface="Twentieth Century"/>
            </a:endParaRPr>
          </a:p>
        </p:txBody>
      </p:sp>
      <p:sp>
        <p:nvSpPr>
          <p:cNvPr id="1008" name="Google Shape;1008;p95"/>
          <p:cNvSpPr/>
          <p:nvPr/>
        </p:nvSpPr>
        <p:spPr>
          <a:xfrm rot="5400000">
            <a:off x="2732314" y="2909660"/>
            <a:ext cx="250371" cy="312963"/>
          </a:xfrm>
          <a:prstGeom prst="rightArrow">
            <a:avLst>
              <a:gd fmla="val 50000" name="adj1"/>
              <a:gd fmla="val 50000" name="adj2"/>
            </a:avLst>
          </a:prstGeom>
          <a:solidFill>
            <a:srgbClr val="C7D7E5"/>
          </a:solidFill>
          <a:ln>
            <a:noFill/>
          </a:ln>
          <a:effectLst>
            <a:outerShdw blurRad="38100" rotWithShape="0" dir="5400000" dist="30000">
              <a:srgbClr val="000000">
                <a:alpha val="44705"/>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09" name="Google Shape;1009;p95"/>
          <p:cNvSpPr txBox="1"/>
          <p:nvPr/>
        </p:nvSpPr>
        <p:spPr>
          <a:xfrm>
            <a:off x="2779245" y="2940946"/>
            <a:ext cx="156481" cy="187778"/>
          </a:xfrm>
          <a:prstGeom prst="rect">
            <a:avLst/>
          </a:prstGeom>
          <a:noFill/>
          <a:ln>
            <a:noFill/>
          </a:ln>
        </p:spPr>
        <p:txBody>
          <a:bodyPr anchorCtr="0" anchor="ctr" bIns="45700" lIns="91425" spcFirstLastPara="1" rIns="91425" wrap="square" tIns="45700">
            <a:noAutofit/>
          </a:bodyPr>
          <a:lstStyle/>
          <a:p>
            <a:pPr indent="0" lvl="0" marL="0" marR="0" rtl="0" algn="ctr">
              <a:lnSpc>
                <a:spcPct val="85000"/>
              </a:lnSpc>
              <a:spcBef>
                <a:spcPts val="0"/>
              </a:spcBef>
              <a:spcAft>
                <a:spcPts val="0"/>
              </a:spcAft>
              <a:buNone/>
            </a:pPr>
            <a:r>
              <a:t/>
            </a:r>
            <a:endParaRPr sz="1800">
              <a:solidFill>
                <a:schemeClr val="lt1"/>
              </a:solidFill>
              <a:latin typeface="Twentieth Century"/>
              <a:ea typeface="Twentieth Century"/>
              <a:cs typeface="Twentieth Century"/>
              <a:sym typeface="Twentieth Century"/>
            </a:endParaRPr>
          </a:p>
        </p:txBody>
      </p:sp>
      <p:sp>
        <p:nvSpPr>
          <p:cNvPr id="1010" name="Google Shape;1010;p95"/>
          <p:cNvSpPr/>
          <p:nvPr/>
        </p:nvSpPr>
        <p:spPr>
          <a:xfrm>
            <a:off x="2162024" y="3316512"/>
            <a:ext cx="1390951" cy="834571"/>
          </a:xfrm>
          <a:prstGeom prst="roundRect">
            <a:avLst>
              <a:gd fmla="val 16667" name="adj"/>
            </a:avLst>
          </a:prstGeom>
          <a:solidFill>
            <a:schemeClr val="accent1"/>
          </a:solidFill>
          <a:ln>
            <a:noFill/>
          </a:ln>
          <a:effectLst>
            <a:outerShdw blurRad="38100" rotWithShape="0" dir="5400000" dist="30000">
              <a:srgbClr val="000000">
                <a:alpha val="44705"/>
              </a:srgbClr>
            </a:outerShdw>
          </a:effectLst>
        </p:spPr>
        <p:txBody>
          <a:bodyPr anchorCtr="0" anchor="ctr" bIns="45700" lIns="91425" spcFirstLastPara="1" rIns="91425" wrap="square" tIns="45700">
            <a:noAutofit/>
          </a:bodyPr>
          <a:lstStyle/>
          <a:p>
            <a:pPr indent="0" lvl="0" marL="0" marR="0" rtl="0" algn="ctr">
              <a:lnSpc>
                <a:spcPct val="85000"/>
              </a:lnSpc>
              <a:spcBef>
                <a:spcPts val="0"/>
              </a:spcBef>
              <a:spcAft>
                <a:spcPts val="0"/>
              </a:spcAft>
              <a:buNone/>
            </a:pPr>
            <a:r>
              <a:rPr lang="en-US" sz="1800">
                <a:solidFill>
                  <a:schemeClr val="lt1"/>
                </a:solidFill>
                <a:latin typeface="Twentieth Century"/>
                <a:ea typeface="Twentieth Century"/>
                <a:cs typeface="Twentieth Century"/>
                <a:sym typeface="Twentieth Century"/>
              </a:rPr>
              <a:t>Election</a:t>
            </a:r>
            <a:endParaRPr sz="1800">
              <a:solidFill>
                <a:schemeClr val="lt1"/>
              </a:solidFill>
              <a:latin typeface="Twentieth Century"/>
              <a:ea typeface="Twentieth Century"/>
              <a:cs typeface="Twentieth Century"/>
              <a:sym typeface="Twentieth Century"/>
            </a:endParaRPr>
          </a:p>
        </p:txBody>
      </p:sp>
      <p:sp>
        <p:nvSpPr>
          <p:cNvPr id="1011" name="Google Shape;1011;p95"/>
          <p:cNvSpPr/>
          <p:nvPr/>
        </p:nvSpPr>
        <p:spPr>
          <a:xfrm rot="5400000">
            <a:off x="2732314" y="4244972"/>
            <a:ext cx="250371" cy="312963"/>
          </a:xfrm>
          <a:prstGeom prst="rightArrow">
            <a:avLst>
              <a:gd fmla="val 50000" name="adj1"/>
              <a:gd fmla="val 50000" name="adj2"/>
            </a:avLst>
          </a:prstGeom>
          <a:solidFill>
            <a:srgbClr val="C7D7E5"/>
          </a:solidFill>
          <a:ln>
            <a:noFill/>
          </a:ln>
          <a:effectLst>
            <a:outerShdw blurRad="38100" rotWithShape="0" dir="5400000" dist="30000">
              <a:srgbClr val="000000">
                <a:alpha val="44705"/>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12" name="Google Shape;1012;p95"/>
          <p:cNvSpPr txBox="1"/>
          <p:nvPr/>
        </p:nvSpPr>
        <p:spPr>
          <a:xfrm>
            <a:off x="2779245" y="4276246"/>
            <a:ext cx="156481" cy="187778"/>
          </a:xfrm>
          <a:prstGeom prst="rect">
            <a:avLst/>
          </a:prstGeom>
          <a:noFill/>
          <a:ln>
            <a:noFill/>
          </a:ln>
        </p:spPr>
        <p:txBody>
          <a:bodyPr anchorCtr="0" anchor="ctr" bIns="45700" lIns="91425" spcFirstLastPara="1" rIns="91425" wrap="square" tIns="45700">
            <a:noAutofit/>
          </a:bodyPr>
          <a:lstStyle/>
          <a:p>
            <a:pPr indent="0" lvl="0" marL="0" marR="0" rtl="0" algn="ctr">
              <a:lnSpc>
                <a:spcPct val="85000"/>
              </a:lnSpc>
              <a:spcBef>
                <a:spcPts val="0"/>
              </a:spcBef>
              <a:spcAft>
                <a:spcPts val="0"/>
              </a:spcAft>
              <a:buNone/>
            </a:pPr>
            <a:r>
              <a:t/>
            </a:r>
            <a:endParaRPr sz="1800">
              <a:solidFill>
                <a:schemeClr val="lt1"/>
              </a:solidFill>
              <a:latin typeface="Twentieth Century"/>
              <a:ea typeface="Twentieth Century"/>
              <a:cs typeface="Twentieth Century"/>
              <a:sym typeface="Twentieth Century"/>
            </a:endParaRPr>
          </a:p>
        </p:txBody>
      </p:sp>
      <p:sp>
        <p:nvSpPr>
          <p:cNvPr id="1013" name="Google Shape;1013;p95"/>
          <p:cNvSpPr/>
          <p:nvPr/>
        </p:nvSpPr>
        <p:spPr>
          <a:xfrm>
            <a:off x="2162024" y="4651824"/>
            <a:ext cx="1390951" cy="834571"/>
          </a:xfrm>
          <a:prstGeom prst="roundRect">
            <a:avLst>
              <a:gd fmla="val 16667" name="adj"/>
            </a:avLst>
          </a:prstGeom>
          <a:solidFill>
            <a:schemeClr val="accent1"/>
          </a:solidFill>
          <a:ln>
            <a:noFill/>
          </a:ln>
          <a:effectLst>
            <a:outerShdw blurRad="38100" rotWithShape="0" dir="5400000" dist="30000">
              <a:srgbClr val="000000">
                <a:alpha val="44705"/>
              </a:srgbClr>
            </a:outerShdw>
          </a:effectLst>
        </p:spPr>
        <p:txBody>
          <a:bodyPr anchorCtr="0" anchor="ctr" bIns="45700" lIns="91425" spcFirstLastPara="1" rIns="91425" wrap="square" tIns="45700">
            <a:noAutofit/>
          </a:bodyPr>
          <a:lstStyle/>
          <a:p>
            <a:pPr indent="0" lvl="0" marL="0" marR="0" rtl="0" algn="ctr">
              <a:lnSpc>
                <a:spcPct val="85000"/>
              </a:lnSpc>
              <a:spcBef>
                <a:spcPts val="0"/>
              </a:spcBef>
              <a:spcAft>
                <a:spcPts val="0"/>
              </a:spcAft>
              <a:buNone/>
            </a:pPr>
            <a:r>
              <a:rPr lang="en-US" sz="1800">
                <a:solidFill>
                  <a:schemeClr val="lt1"/>
                </a:solidFill>
                <a:latin typeface="Twentieth Century"/>
                <a:ea typeface="Twentieth Century"/>
                <a:cs typeface="Twentieth Century"/>
                <a:sym typeface="Twentieth Century"/>
              </a:rPr>
              <a:t>Faith</a:t>
            </a:r>
            <a:endParaRPr sz="1800">
              <a:solidFill>
                <a:schemeClr val="lt1"/>
              </a:solidFill>
              <a:latin typeface="Twentieth Century"/>
              <a:ea typeface="Twentieth Century"/>
              <a:cs typeface="Twentieth Century"/>
              <a:sym typeface="Twentieth Century"/>
            </a:endParaRPr>
          </a:p>
        </p:txBody>
      </p:sp>
      <p:grpSp>
        <p:nvGrpSpPr>
          <p:cNvPr id="1014" name="Google Shape;1014;p95"/>
          <p:cNvGrpSpPr/>
          <p:nvPr/>
        </p:nvGrpSpPr>
        <p:grpSpPr>
          <a:xfrm>
            <a:off x="3962400" y="1981200"/>
            <a:ext cx="4509136" cy="3505199"/>
            <a:chOff x="3962400" y="1981200"/>
            <a:chExt cx="4509136" cy="3505199"/>
          </a:xfrm>
        </p:grpSpPr>
        <p:sp>
          <p:nvSpPr>
            <p:cNvPr id="1015" name="Google Shape;1015;p95"/>
            <p:cNvSpPr/>
            <p:nvPr/>
          </p:nvSpPr>
          <p:spPr>
            <a:xfrm>
              <a:off x="3962400" y="1981200"/>
              <a:ext cx="1447800" cy="876300"/>
            </a:xfrm>
            <a:custGeom>
              <a:rect b="b" l="l" r="r" t="t"/>
              <a:pathLst>
                <a:path extrusionOk="0" h="876300" w="1447800">
                  <a:moveTo>
                    <a:pt x="0" y="87630"/>
                  </a:moveTo>
                  <a:cubicBezTo>
                    <a:pt x="0" y="39233"/>
                    <a:pt x="39233" y="0"/>
                    <a:pt x="87630" y="0"/>
                  </a:cubicBezTo>
                  <a:lnTo>
                    <a:pt x="1360170" y="0"/>
                  </a:lnTo>
                  <a:cubicBezTo>
                    <a:pt x="1408567" y="0"/>
                    <a:pt x="1447800" y="39233"/>
                    <a:pt x="1447800" y="87630"/>
                  </a:cubicBezTo>
                  <a:lnTo>
                    <a:pt x="1447800" y="788670"/>
                  </a:lnTo>
                  <a:cubicBezTo>
                    <a:pt x="1447800" y="837067"/>
                    <a:pt x="1408567" y="876300"/>
                    <a:pt x="1360170" y="876300"/>
                  </a:cubicBezTo>
                  <a:lnTo>
                    <a:pt x="87630" y="876300"/>
                  </a:lnTo>
                  <a:cubicBezTo>
                    <a:pt x="39233" y="876300"/>
                    <a:pt x="0" y="837067"/>
                    <a:pt x="0" y="788670"/>
                  </a:cubicBezTo>
                  <a:lnTo>
                    <a:pt x="0" y="87630"/>
                  </a:lnTo>
                  <a:close/>
                </a:path>
              </a:pathLst>
            </a:custGeom>
            <a:solidFill>
              <a:schemeClr val="accent3"/>
            </a:solidFill>
            <a:ln>
              <a:noFill/>
            </a:ln>
            <a:effectLst>
              <a:outerShdw blurRad="38100" rotWithShape="0" dir="5400000" dist="30000">
                <a:srgbClr val="000000">
                  <a:alpha val="44705"/>
                </a:srgbClr>
              </a:outerShdw>
            </a:effectLst>
          </p:spPr>
          <p:txBody>
            <a:bodyPr anchorCtr="0" anchor="ctr" bIns="139950" lIns="139950" spcFirstLastPara="1" rIns="139950" wrap="square" tIns="139950">
              <a:noAutofit/>
            </a:bodyPr>
            <a:lstStyle/>
            <a:p>
              <a:pPr indent="0" lvl="0" marL="0" marR="0" rtl="0" algn="ctr">
                <a:lnSpc>
                  <a:spcPct val="90000"/>
                </a:lnSpc>
                <a:spcBef>
                  <a:spcPts val="0"/>
                </a:spcBef>
                <a:spcAft>
                  <a:spcPts val="0"/>
                </a:spcAft>
                <a:buNone/>
              </a:pPr>
              <a:r>
                <a:rPr lang="en-US" sz="3000">
                  <a:solidFill>
                    <a:schemeClr val="lt1"/>
                  </a:solidFill>
                  <a:latin typeface="Twentieth Century"/>
                  <a:ea typeface="Twentieth Century"/>
                  <a:cs typeface="Twentieth Century"/>
                  <a:sym typeface="Twentieth Century"/>
                </a:rPr>
                <a:t>God</a:t>
              </a:r>
              <a:endParaRPr sz="3000">
                <a:solidFill>
                  <a:schemeClr val="lt1"/>
                </a:solidFill>
                <a:latin typeface="Twentieth Century"/>
                <a:ea typeface="Twentieth Century"/>
                <a:cs typeface="Twentieth Century"/>
                <a:sym typeface="Twentieth Century"/>
              </a:endParaRPr>
            </a:p>
          </p:txBody>
        </p:sp>
        <p:sp>
          <p:nvSpPr>
            <p:cNvPr id="1016" name="Google Shape;1016;p95"/>
            <p:cNvSpPr/>
            <p:nvPr/>
          </p:nvSpPr>
          <p:spPr>
            <a:xfrm>
              <a:off x="4489131" y="2912268"/>
              <a:ext cx="394336" cy="328613"/>
            </a:xfrm>
            <a:custGeom>
              <a:rect b="b" l="l" r="r" t="t"/>
              <a:pathLst>
                <a:path extrusionOk="0" h="394335" w="328612">
                  <a:moveTo>
                    <a:pt x="262889" y="1"/>
                  </a:moveTo>
                  <a:lnTo>
                    <a:pt x="262889" y="197168"/>
                  </a:lnTo>
                  <a:lnTo>
                    <a:pt x="328612" y="197168"/>
                  </a:lnTo>
                  <a:lnTo>
                    <a:pt x="164306" y="394334"/>
                  </a:lnTo>
                  <a:lnTo>
                    <a:pt x="0" y="197168"/>
                  </a:lnTo>
                  <a:lnTo>
                    <a:pt x="65723" y="197168"/>
                  </a:lnTo>
                  <a:lnTo>
                    <a:pt x="65723" y="1"/>
                  </a:lnTo>
                  <a:lnTo>
                    <a:pt x="262889" y="1"/>
                  </a:lnTo>
                  <a:close/>
                </a:path>
              </a:pathLst>
            </a:custGeom>
            <a:solidFill>
              <a:srgbClr val="CFD2C0"/>
            </a:solidFill>
            <a:ln>
              <a:noFill/>
            </a:ln>
            <a:effectLst>
              <a:outerShdw blurRad="38100" rotWithShape="0" dir="5400000" dist="30000">
                <a:srgbClr val="000000">
                  <a:alpha val="44705"/>
                </a:srgbClr>
              </a:outerShdw>
            </a:effectLst>
          </p:spPr>
          <p:txBody>
            <a:bodyPr anchorCtr="0" anchor="ctr" bIns="98575" lIns="78850" spcFirstLastPara="1" rIns="78850" wrap="square" tIns="0">
              <a:noAutofit/>
            </a:bodyPr>
            <a:lstStyle/>
            <a:p>
              <a:pPr indent="0" lvl="0" marL="0" marR="0" rtl="0" algn="ctr">
                <a:lnSpc>
                  <a:spcPct val="90000"/>
                </a:lnSpc>
                <a:spcBef>
                  <a:spcPts val="0"/>
                </a:spcBef>
                <a:spcAft>
                  <a:spcPts val="0"/>
                </a:spcAft>
                <a:buNone/>
              </a:pPr>
              <a:r>
                <a:t/>
              </a:r>
              <a:endParaRPr sz="1600">
                <a:solidFill>
                  <a:schemeClr val="lt1"/>
                </a:solidFill>
                <a:latin typeface="Twentieth Century"/>
                <a:ea typeface="Twentieth Century"/>
                <a:cs typeface="Twentieth Century"/>
                <a:sym typeface="Twentieth Century"/>
              </a:endParaRPr>
            </a:p>
          </p:txBody>
        </p:sp>
        <p:sp>
          <p:nvSpPr>
            <p:cNvPr id="1017" name="Google Shape;1017;p95"/>
            <p:cNvSpPr/>
            <p:nvPr/>
          </p:nvSpPr>
          <p:spPr>
            <a:xfrm>
              <a:off x="3962400" y="3295649"/>
              <a:ext cx="1447800" cy="876300"/>
            </a:xfrm>
            <a:custGeom>
              <a:rect b="b" l="l" r="r" t="t"/>
              <a:pathLst>
                <a:path extrusionOk="0" h="876300" w="1447800">
                  <a:moveTo>
                    <a:pt x="0" y="87630"/>
                  </a:moveTo>
                  <a:cubicBezTo>
                    <a:pt x="0" y="39233"/>
                    <a:pt x="39233" y="0"/>
                    <a:pt x="87630" y="0"/>
                  </a:cubicBezTo>
                  <a:lnTo>
                    <a:pt x="1360170" y="0"/>
                  </a:lnTo>
                  <a:cubicBezTo>
                    <a:pt x="1408567" y="0"/>
                    <a:pt x="1447800" y="39233"/>
                    <a:pt x="1447800" y="87630"/>
                  </a:cubicBezTo>
                  <a:lnTo>
                    <a:pt x="1447800" y="788670"/>
                  </a:lnTo>
                  <a:cubicBezTo>
                    <a:pt x="1447800" y="837067"/>
                    <a:pt x="1408567" y="876300"/>
                    <a:pt x="1360170" y="876300"/>
                  </a:cubicBezTo>
                  <a:lnTo>
                    <a:pt x="87630" y="876300"/>
                  </a:lnTo>
                  <a:cubicBezTo>
                    <a:pt x="39233" y="876300"/>
                    <a:pt x="0" y="837067"/>
                    <a:pt x="0" y="788670"/>
                  </a:cubicBezTo>
                  <a:lnTo>
                    <a:pt x="0" y="87630"/>
                  </a:lnTo>
                  <a:close/>
                </a:path>
              </a:pathLst>
            </a:custGeom>
            <a:solidFill>
              <a:schemeClr val="accent3"/>
            </a:solidFill>
            <a:ln>
              <a:noFill/>
            </a:ln>
            <a:effectLst>
              <a:outerShdw blurRad="38100" rotWithShape="0" dir="5400000" dist="30000">
                <a:srgbClr val="000000">
                  <a:alpha val="44705"/>
                </a:srgbClr>
              </a:outerShdw>
            </a:effectLst>
          </p:spPr>
          <p:txBody>
            <a:bodyPr anchorCtr="0" anchor="ctr" bIns="139950" lIns="139950" spcFirstLastPara="1" rIns="139950" wrap="square" tIns="139950">
              <a:noAutofit/>
            </a:bodyPr>
            <a:lstStyle/>
            <a:p>
              <a:pPr indent="0" lvl="0" marL="0" marR="0" rtl="0" algn="ctr">
                <a:lnSpc>
                  <a:spcPct val="90000"/>
                </a:lnSpc>
                <a:spcBef>
                  <a:spcPts val="0"/>
                </a:spcBef>
                <a:spcAft>
                  <a:spcPts val="0"/>
                </a:spcAft>
                <a:buNone/>
              </a:pPr>
              <a:r>
                <a:rPr lang="en-US" sz="3000">
                  <a:solidFill>
                    <a:schemeClr val="lt1"/>
                  </a:solidFill>
                  <a:latin typeface="Twentieth Century"/>
                  <a:ea typeface="Twentieth Century"/>
                  <a:cs typeface="Twentieth Century"/>
                  <a:sym typeface="Twentieth Century"/>
                </a:rPr>
                <a:t>Election</a:t>
              </a:r>
              <a:endParaRPr sz="3000">
                <a:solidFill>
                  <a:schemeClr val="lt1"/>
                </a:solidFill>
                <a:latin typeface="Twentieth Century"/>
                <a:ea typeface="Twentieth Century"/>
                <a:cs typeface="Twentieth Century"/>
                <a:sym typeface="Twentieth Century"/>
              </a:endParaRPr>
            </a:p>
          </p:txBody>
        </p:sp>
        <p:sp>
          <p:nvSpPr>
            <p:cNvPr id="1018" name="Google Shape;1018;p95"/>
            <p:cNvSpPr/>
            <p:nvPr/>
          </p:nvSpPr>
          <p:spPr>
            <a:xfrm flipH="1" rot="10800000">
              <a:off x="4450046" y="4234543"/>
              <a:ext cx="472507" cy="312963"/>
            </a:xfrm>
            <a:custGeom>
              <a:rect b="b" l="l" r="r" t="t"/>
              <a:pathLst>
                <a:path extrusionOk="0" h="472507" w="312963">
                  <a:moveTo>
                    <a:pt x="62592" y="0"/>
                  </a:moveTo>
                  <a:lnTo>
                    <a:pt x="62592" y="236254"/>
                  </a:lnTo>
                  <a:lnTo>
                    <a:pt x="0" y="236254"/>
                  </a:lnTo>
                  <a:lnTo>
                    <a:pt x="156482" y="472507"/>
                  </a:lnTo>
                  <a:lnTo>
                    <a:pt x="312963" y="236254"/>
                  </a:lnTo>
                  <a:lnTo>
                    <a:pt x="250371" y="236254"/>
                  </a:lnTo>
                  <a:lnTo>
                    <a:pt x="250371" y="0"/>
                  </a:lnTo>
                  <a:lnTo>
                    <a:pt x="62592" y="0"/>
                  </a:lnTo>
                  <a:close/>
                </a:path>
              </a:pathLst>
            </a:custGeom>
            <a:solidFill>
              <a:srgbClr val="CFD2C0"/>
            </a:solidFill>
            <a:ln>
              <a:noFill/>
            </a:ln>
            <a:effectLst>
              <a:outerShdw blurRad="38100" rotWithShape="0" dir="5400000" dist="30000">
                <a:srgbClr val="000000">
                  <a:alpha val="44705"/>
                </a:srgbClr>
              </a:outerShdw>
            </a:effectLst>
          </p:spPr>
          <p:txBody>
            <a:bodyPr anchorCtr="0" anchor="ctr" bIns="0" lIns="94500" spcFirstLastPara="1" rIns="94500" wrap="square" tIns="93875">
              <a:noAutofit/>
            </a:bodyPr>
            <a:lstStyle/>
            <a:p>
              <a:pPr indent="0" lvl="0" marL="0" marR="0" rtl="0" algn="ctr">
                <a:lnSpc>
                  <a:spcPct val="90000"/>
                </a:lnSpc>
                <a:spcBef>
                  <a:spcPts val="0"/>
                </a:spcBef>
                <a:spcAft>
                  <a:spcPts val="0"/>
                </a:spcAft>
                <a:buNone/>
              </a:pPr>
              <a:r>
                <a:t/>
              </a:r>
              <a:endParaRPr sz="1500">
                <a:solidFill>
                  <a:schemeClr val="lt1"/>
                </a:solidFill>
                <a:latin typeface="Twentieth Century"/>
                <a:ea typeface="Twentieth Century"/>
                <a:cs typeface="Twentieth Century"/>
                <a:sym typeface="Twentieth Century"/>
              </a:endParaRPr>
            </a:p>
          </p:txBody>
        </p:sp>
        <p:sp>
          <p:nvSpPr>
            <p:cNvPr id="1019" name="Google Shape;1019;p95"/>
            <p:cNvSpPr/>
            <p:nvPr/>
          </p:nvSpPr>
          <p:spPr>
            <a:xfrm>
              <a:off x="3962400" y="4610099"/>
              <a:ext cx="1447800" cy="876300"/>
            </a:xfrm>
            <a:custGeom>
              <a:rect b="b" l="l" r="r" t="t"/>
              <a:pathLst>
                <a:path extrusionOk="0" h="876300" w="1447800">
                  <a:moveTo>
                    <a:pt x="0" y="87630"/>
                  </a:moveTo>
                  <a:cubicBezTo>
                    <a:pt x="0" y="39233"/>
                    <a:pt x="39233" y="0"/>
                    <a:pt x="87630" y="0"/>
                  </a:cubicBezTo>
                  <a:lnTo>
                    <a:pt x="1360170" y="0"/>
                  </a:lnTo>
                  <a:cubicBezTo>
                    <a:pt x="1408567" y="0"/>
                    <a:pt x="1447800" y="39233"/>
                    <a:pt x="1447800" y="87630"/>
                  </a:cubicBezTo>
                  <a:lnTo>
                    <a:pt x="1447800" y="788670"/>
                  </a:lnTo>
                  <a:cubicBezTo>
                    <a:pt x="1447800" y="837067"/>
                    <a:pt x="1408567" y="876300"/>
                    <a:pt x="1360170" y="876300"/>
                  </a:cubicBezTo>
                  <a:lnTo>
                    <a:pt x="87630" y="876300"/>
                  </a:lnTo>
                  <a:cubicBezTo>
                    <a:pt x="39233" y="876300"/>
                    <a:pt x="0" y="837067"/>
                    <a:pt x="0" y="788670"/>
                  </a:cubicBezTo>
                  <a:lnTo>
                    <a:pt x="0" y="87630"/>
                  </a:lnTo>
                  <a:close/>
                </a:path>
              </a:pathLst>
            </a:custGeom>
            <a:solidFill>
              <a:schemeClr val="accent3"/>
            </a:solidFill>
            <a:ln>
              <a:noFill/>
            </a:ln>
            <a:effectLst>
              <a:outerShdw blurRad="38100" rotWithShape="0" dir="5400000" dist="30000">
                <a:srgbClr val="000000">
                  <a:alpha val="44705"/>
                </a:srgbClr>
              </a:outerShdw>
            </a:effectLst>
          </p:spPr>
          <p:txBody>
            <a:bodyPr anchorCtr="0" anchor="ctr" bIns="139950" lIns="139950" spcFirstLastPara="1" rIns="139950" wrap="square" tIns="139950">
              <a:noAutofit/>
            </a:bodyPr>
            <a:lstStyle/>
            <a:p>
              <a:pPr indent="0" lvl="0" marL="0" marR="0" rtl="0" algn="ctr">
                <a:lnSpc>
                  <a:spcPct val="90000"/>
                </a:lnSpc>
                <a:spcBef>
                  <a:spcPts val="0"/>
                </a:spcBef>
                <a:spcAft>
                  <a:spcPts val="0"/>
                </a:spcAft>
                <a:buNone/>
              </a:pPr>
              <a:r>
                <a:rPr lang="en-US" sz="3000">
                  <a:solidFill>
                    <a:schemeClr val="lt1"/>
                  </a:solidFill>
                  <a:latin typeface="Twentieth Century"/>
                  <a:ea typeface="Twentieth Century"/>
                  <a:cs typeface="Twentieth Century"/>
                  <a:sym typeface="Twentieth Century"/>
                </a:rPr>
                <a:t>Faith</a:t>
              </a:r>
              <a:endParaRPr sz="3000">
                <a:solidFill>
                  <a:schemeClr val="lt1"/>
                </a:solidFill>
                <a:latin typeface="Twentieth Century"/>
                <a:ea typeface="Twentieth Century"/>
                <a:cs typeface="Twentieth Century"/>
                <a:sym typeface="Twentieth Century"/>
              </a:endParaRPr>
            </a:p>
          </p:txBody>
        </p:sp>
        <p:sp>
          <p:nvSpPr>
            <p:cNvPr id="1020" name="Google Shape;1020;p95"/>
            <p:cNvSpPr/>
            <p:nvPr/>
          </p:nvSpPr>
          <p:spPr>
            <a:xfrm>
              <a:off x="6324600" y="2947987"/>
              <a:ext cx="394336" cy="328613"/>
            </a:xfrm>
            <a:custGeom>
              <a:rect b="b" l="l" r="r" t="t"/>
              <a:pathLst>
                <a:path extrusionOk="0" h="394335" w="328612">
                  <a:moveTo>
                    <a:pt x="262889" y="1"/>
                  </a:moveTo>
                  <a:lnTo>
                    <a:pt x="262889" y="197168"/>
                  </a:lnTo>
                  <a:lnTo>
                    <a:pt x="328612" y="197168"/>
                  </a:lnTo>
                  <a:lnTo>
                    <a:pt x="164306" y="394334"/>
                  </a:lnTo>
                  <a:lnTo>
                    <a:pt x="0" y="197168"/>
                  </a:lnTo>
                  <a:lnTo>
                    <a:pt x="65723" y="197168"/>
                  </a:lnTo>
                  <a:lnTo>
                    <a:pt x="65723" y="1"/>
                  </a:lnTo>
                  <a:lnTo>
                    <a:pt x="262889" y="1"/>
                  </a:lnTo>
                  <a:close/>
                </a:path>
              </a:pathLst>
            </a:custGeom>
            <a:solidFill>
              <a:srgbClr val="568278">
                <a:alpha val="44705"/>
              </a:srgbClr>
            </a:solidFill>
            <a:ln>
              <a:noFill/>
            </a:ln>
            <a:effectLst>
              <a:outerShdw blurRad="38100" rotWithShape="0" dir="5400000" dist="30000">
                <a:srgbClr val="000000">
                  <a:alpha val="44705"/>
                </a:srgbClr>
              </a:outerShdw>
            </a:effectLst>
          </p:spPr>
          <p:txBody>
            <a:bodyPr anchorCtr="0" anchor="ctr" bIns="98575" lIns="78850" spcFirstLastPara="1" rIns="78850" wrap="square" tIns="0">
              <a:noAutofit/>
            </a:bodyPr>
            <a:lstStyle/>
            <a:p>
              <a:pPr indent="0" lvl="0" marL="0" marR="0" rtl="0" algn="ctr">
                <a:lnSpc>
                  <a:spcPct val="90000"/>
                </a:lnSpc>
                <a:spcBef>
                  <a:spcPts val="0"/>
                </a:spcBef>
                <a:spcAft>
                  <a:spcPts val="0"/>
                </a:spcAft>
                <a:buNone/>
              </a:pPr>
              <a:r>
                <a:t/>
              </a:r>
              <a:endParaRPr sz="1600">
                <a:solidFill>
                  <a:schemeClr val="lt1"/>
                </a:solidFill>
                <a:latin typeface="Twentieth Century"/>
                <a:ea typeface="Twentieth Century"/>
                <a:cs typeface="Twentieth Century"/>
                <a:sym typeface="Twentieth Century"/>
              </a:endParaRPr>
            </a:p>
          </p:txBody>
        </p:sp>
        <p:sp>
          <p:nvSpPr>
            <p:cNvPr id="1021" name="Google Shape;1021;p95"/>
            <p:cNvSpPr/>
            <p:nvPr/>
          </p:nvSpPr>
          <p:spPr>
            <a:xfrm rot="1548460">
              <a:off x="7792643" y="4267200"/>
              <a:ext cx="394336" cy="533400"/>
            </a:xfrm>
            <a:custGeom>
              <a:rect b="b" l="l" r="r" t="t"/>
              <a:pathLst>
                <a:path extrusionOk="0" h="394335" w="328612">
                  <a:moveTo>
                    <a:pt x="262889" y="1"/>
                  </a:moveTo>
                  <a:lnTo>
                    <a:pt x="262889" y="197168"/>
                  </a:lnTo>
                  <a:lnTo>
                    <a:pt x="328612" y="197168"/>
                  </a:lnTo>
                  <a:lnTo>
                    <a:pt x="164306" y="394334"/>
                  </a:lnTo>
                  <a:lnTo>
                    <a:pt x="0" y="197168"/>
                  </a:lnTo>
                  <a:lnTo>
                    <a:pt x="65723" y="197168"/>
                  </a:lnTo>
                  <a:lnTo>
                    <a:pt x="65723" y="1"/>
                  </a:lnTo>
                  <a:lnTo>
                    <a:pt x="262889" y="1"/>
                  </a:lnTo>
                  <a:close/>
                </a:path>
              </a:pathLst>
            </a:custGeom>
            <a:solidFill>
              <a:srgbClr val="568278">
                <a:alpha val="49803"/>
              </a:srgbClr>
            </a:solidFill>
            <a:ln>
              <a:noFill/>
            </a:ln>
            <a:effectLst>
              <a:outerShdw blurRad="38100" rotWithShape="0" dir="5400000" dist="30000">
                <a:srgbClr val="000000">
                  <a:alpha val="44705"/>
                </a:srgbClr>
              </a:outerShdw>
            </a:effectLst>
          </p:spPr>
          <p:txBody>
            <a:bodyPr anchorCtr="0" anchor="ctr" bIns="98575" lIns="78850" spcFirstLastPara="1" rIns="78850" wrap="square" tIns="0">
              <a:noAutofit/>
            </a:bodyPr>
            <a:lstStyle/>
            <a:p>
              <a:pPr indent="0" lvl="0" marL="0" marR="0" rtl="0" algn="ctr">
                <a:lnSpc>
                  <a:spcPct val="90000"/>
                </a:lnSpc>
                <a:spcBef>
                  <a:spcPts val="0"/>
                </a:spcBef>
                <a:spcAft>
                  <a:spcPts val="0"/>
                </a:spcAft>
                <a:buNone/>
              </a:pPr>
              <a:r>
                <a:t/>
              </a:r>
              <a:endParaRPr sz="1600">
                <a:solidFill>
                  <a:schemeClr val="lt1"/>
                </a:solidFill>
                <a:latin typeface="Twentieth Century"/>
                <a:ea typeface="Twentieth Century"/>
                <a:cs typeface="Twentieth Century"/>
                <a:sym typeface="Twentieth Century"/>
              </a:endParaRPr>
            </a:p>
          </p:txBody>
        </p:sp>
        <p:sp>
          <p:nvSpPr>
            <p:cNvPr id="1022" name="Google Shape;1022;p95"/>
            <p:cNvSpPr/>
            <p:nvPr/>
          </p:nvSpPr>
          <p:spPr>
            <a:xfrm rot="-1897232">
              <a:off x="6528475" y="4254779"/>
              <a:ext cx="394336" cy="533400"/>
            </a:xfrm>
            <a:custGeom>
              <a:rect b="b" l="l" r="r" t="t"/>
              <a:pathLst>
                <a:path extrusionOk="0" h="394335" w="328612">
                  <a:moveTo>
                    <a:pt x="262889" y="1"/>
                  </a:moveTo>
                  <a:lnTo>
                    <a:pt x="262889" y="197168"/>
                  </a:lnTo>
                  <a:lnTo>
                    <a:pt x="328612" y="197168"/>
                  </a:lnTo>
                  <a:lnTo>
                    <a:pt x="164306" y="394334"/>
                  </a:lnTo>
                  <a:lnTo>
                    <a:pt x="0" y="197168"/>
                  </a:lnTo>
                  <a:lnTo>
                    <a:pt x="65723" y="197168"/>
                  </a:lnTo>
                  <a:lnTo>
                    <a:pt x="65723" y="1"/>
                  </a:lnTo>
                  <a:lnTo>
                    <a:pt x="262889" y="1"/>
                  </a:lnTo>
                  <a:close/>
                </a:path>
              </a:pathLst>
            </a:custGeom>
            <a:solidFill>
              <a:srgbClr val="568278">
                <a:alpha val="49803"/>
              </a:srgbClr>
            </a:solidFill>
            <a:ln>
              <a:noFill/>
            </a:ln>
            <a:effectLst>
              <a:outerShdw blurRad="38100" rotWithShape="0" dir="5400000" dist="30000">
                <a:srgbClr val="000000">
                  <a:alpha val="44705"/>
                </a:srgbClr>
              </a:outerShdw>
            </a:effectLst>
          </p:spPr>
          <p:txBody>
            <a:bodyPr anchorCtr="0" anchor="ctr" bIns="98575" lIns="78850" spcFirstLastPara="1" rIns="78850" wrap="square" tIns="0">
              <a:noAutofit/>
            </a:bodyPr>
            <a:lstStyle/>
            <a:p>
              <a:pPr indent="0" lvl="0" marL="0" marR="0" rtl="0" algn="ctr">
                <a:lnSpc>
                  <a:spcPct val="90000"/>
                </a:lnSpc>
                <a:spcBef>
                  <a:spcPts val="0"/>
                </a:spcBef>
                <a:spcAft>
                  <a:spcPts val="0"/>
                </a:spcAft>
                <a:buNone/>
              </a:pPr>
              <a:r>
                <a:t/>
              </a:r>
              <a:endParaRPr sz="1600">
                <a:solidFill>
                  <a:schemeClr val="lt1"/>
                </a:solidFill>
                <a:latin typeface="Twentieth Century"/>
                <a:ea typeface="Twentieth Century"/>
                <a:cs typeface="Twentieth Century"/>
                <a:sym typeface="Twentieth Century"/>
              </a:endParaRPr>
            </a:p>
          </p:txBody>
        </p:sp>
        <p:sp>
          <p:nvSpPr>
            <p:cNvPr id="1023" name="Google Shape;1023;p95"/>
            <p:cNvSpPr/>
            <p:nvPr/>
          </p:nvSpPr>
          <p:spPr>
            <a:xfrm>
              <a:off x="8077200" y="2947987"/>
              <a:ext cx="394336" cy="328613"/>
            </a:xfrm>
            <a:custGeom>
              <a:rect b="b" l="l" r="r" t="t"/>
              <a:pathLst>
                <a:path extrusionOk="0" h="394335" w="328612">
                  <a:moveTo>
                    <a:pt x="262889" y="1"/>
                  </a:moveTo>
                  <a:lnTo>
                    <a:pt x="262889" y="197168"/>
                  </a:lnTo>
                  <a:lnTo>
                    <a:pt x="328612" y="197168"/>
                  </a:lnTo>
                  <a:lnTo>
                    <a:pt x="164306" y="394334"/>
                  </a:lnTo>
                  <a:lnTo>
                    <a:pt x="0" y="197168"/>
                  </a:lnTo>
                  <a:lnTo>
                    <a:pt x="65723" y="197168"/>
                  </a:lnTo>
                  <a:lnTo>
                    <a:pt x="65723" y="1"/>
                  </a:lnTo>
                  <a:lnTo>
                    <a:pt x="262889" y="1"/>
                  </a:lnTo>
                  <a:close/>
                </a:path>
              </a:pathLst>
            </a:custGeom>
            <a:solidFill>
              <a:srgbClr val="568278">
                <a:alpha val="44705"/>
              </a:srgbClr>
            </a:solidFill>
            <a:ln>
              <a:noFill/>
            </a:ln>
            <a:effectLst>
              <a:outerShdw blurRad="38100" rotWithShape="0" dir="5400000" dist="30000">
                <a:srgbClr val="000000">
                  <a:alpha val="44705"/>
                </a:srgbClr>
              </a:outerShdw>
            </a:effectLst>
          </p:spPr>
          <p:txBody>
            <a:bodyPr anchorCtr="0" anchor="ctr" bIns="98575" lIns="78850" spcFirstLastPara="1" rIns="78850" wrap="square" tIns="0">
              <a:noAutofit/>
            </a:bodyPr>
            <a:lstStyle/>
            <a:p>
              <a:pPr indent="0" lvl="0" marL="0" marR="0" rtl="0" algn="ctr">
                <a:lnSpc>
                  <a:spcPct val="90000"/>
                </a:lnSpc>
                <a:spcBef>
                  <a:spcPts val="0"/>
                </a:spcBef>
                <a:spcAft>
                  <a:spcPts val="0"/>
                </a:spcAft>
                <a:buNone/>
              </a:pPr>
              <a:r>
                <a:t/>
              </a:r>
              <a:endParaRPr sz="1600">
                <a:solidFill>
                  <a:schemeClr val="lt1"/>
                </a:solidFill>
                <a:latin typeface="Twentieth Century"/>
                <a:ea typeface="Twentieth Century"/>
                <a:cs typeface="Twentieth Century"/>
                <a:sym typeface="Twentieth Century"/>
              </a:endParaRPr>
            </a:p>
          </p:txBody>
        </p:sp>
      </p:grpSp>
      <p:grpSp>
        <p:nvGrpSpPr>
          <p:cNvPr id="1024" name="Google Shape;1024;p95"/>
          <p:cNvGrpSpPr/>
          <p:nvPr/>
        </p:nvGrpSpPr>
        <p:grpSpPr>
          <a:xfrm>
            <a:off x="5334000" y="1676400"/>
            <a:ext cx="3733800" cy="4495800"/>
            <a:chOff x="5334000" y="1676400"/>
            <a:chExt cx="3733800" cy="4495800"/>
          </a:xfrm>
        </p:grpSpPr>
        <p:sp>
          <p:nvSpPr>
            <p:cNvPr id="1025" name="Google Shape;1025;p95"/>
            <p:cNvSpPr/>
            <p:nvPr/>
          </p:nvSpPr>
          <p:spPr>
            <a:xfrm>
              <a:off x="5334000" y="1676400"/>
              <a:ext cx="3733800" cy="44958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26" name="Google Shape;1026;p95"/>
            <p:cNvSpPr/>
            <p:nvPr/>
          </p:nvSpPr>
          <p:spPr>
            <a:xfrm>
              <a:off x="6324595" y="4874989"/>
              <a:ext cx="2104070" cy="1144811"/>
            </a:xfrm>
            <a:custGeom>
              <a:rect b="b" l="l" r="r" t="t"/>
              <a:pathLst>
                <a:path extrusionOk="0" h="1144811" w="2104070">
                  <a:moveTo>
                    <a:pt x="0" y="190806"/>
                  </a:moveTo>
                  <a:cubicBezTo>
                    <a:pt x="0" y="85427"/>
                    <a:pt x="85427" y="0"/>
                    <a:pt x="190806" y="0"/>
                  </a:cubicBezTo>
                  <a:lnTo>
                    <a:pt x="1913264" y="0"/>
                  </a:lnTo>
                  <a:cubicBezTo>
                    <a:pt x="2018643" y="0"/>
                    <a:pt x="2104070" y="85427"/>
                    <a:pt x="2104070" y="190806"/>
                  </a:cubicBezTo>
                  <a:lnTo>
                    <a:pt x="2104070" y="954005"/>
                  </a:lnTo>
                  <a:cubicBezTo>
                    <a:pt x="2104070" y="1059384"/>
                    <a:pt x="2018643" y="1144811"/>
                    <a:pt x="1913264" y="1144811"/>
                  </a:cubicBezTo>
                  <a:lnTo>
                    <a:pt x="190806" y="1144811"/>
                  </a:lnTo>
                  <a:cubicBezTo>
                    <a:pt x="85427" y="1144811"/>
                    <a:pt x="0" y="1059384"/>
                    <a:pt x="0" y="954005"/>
                  </a:cubicBezTo>
                  <a:lnTo>
                    <a:pt x="0" y="190806"/>
                  </a:lnTo>
                  <a:close/>
                </a:path>
              </a:pathLst>
            </a:custGeom>
            <a:solidFill>
              <a:schemeClr val="accent5"/>
            </a:solidFill>
            <a:ln>
              <a:noFill/>
            </a:ln>
            <a:effectLst>
              <a:outerShdw blurRad="38100" rotWithShape="0" dir="5400000" dist="30000">
                <a:srgbClr val="000000">
                  <a:alpha val="44705"/>
                </a:srgbClr>
              </a:outerShdw>
            </a:effectLst>
          </p:spPr>
          <p:txBody>
            <a:bodyPr anchorCtr="0" anchor="ctr" bIns="124450" lIns="124450" spcFirstLastPara="1" rIns="124450" wrap="square" tIns="124450">
              <a:noAutofit/>
            </a:bodyPr>
            <a:lstStyle/>
            <a:p>
              <a:pPr indent="0" lvl="0" marL="0" marR="0" rtl="0" algn="ctr">
                <a:lnSpc>
                  <a:spcPct val="90000"/>
                </a:lnSpc>
                <a:spcBef>
                  <a:spcPts val="0"/>
                </a:spcBef>
                <a:spcAft>
                  <a:spcPts val="0"/>
                </a:spcAft>
                <a:buNone/>
              </a:pPr>
              <a:r>
                <a:rPr lang="en-US" sz="2700">
                  <a:solidFill>
                    <a:schemeClr val="lt1"/>
                  </a:solidFill>
                  <a:latin typeface="Twentieth Century"/>
                  <a:ea typeface="Twentieth Century"/>
                  <a:cs typeface="Twentieth Century"/>
                  <a:sym typeface="Twentieth Century"/>
                </a:rPr>
                <a:t>Member of God’s People</a:t>
              </a:r>
              <a:endParaRPr sz="2700">
                <a:solidFill>
                  <a:schemeClr val="lt1"/>
                </a:solidFill>
                <a:latin typeface="Twentieth Century"/>
                <a:ea typeface="Twentieth Century"/>
                <a:cs typeface="Twentieth Century"/>
                <a:sym typeface="Twentieth Century"/>
              </a:endParaRPr>
            </a:p>
          </p:txBody>
        </p:sp>
        <p:sp>
          <p:nvSpPr>
            <p:cNvPr id="1027" name="Google Shape;1027;p95"/>
            <p:cNvSpPr/>
            <p:nvPr/>
          </p:nvSpPr>
          <p:spPr>
            <a:xfrm>
              <a:off x="5791200" y="3323545"/>
              <a:ext cx="1477842" cy="867455"/>
            </a:xfrm>
            <a:custGeom>
              <a:rect b="b" l="l" r="r" t="t"/>
              <a:pathLst>
                <a:path extrusionOk="0" h="867455" w="1477842">
                  <a:moveTo>
                    <a:pt x="0" y="144579"/>
                  </a:moveTo>
                  <a:cubicBezTo>
                    <a:pt x="0" y="64730"/>
                    <a:pt x="64730" y="0"/>
                    <a:pt x="144579" y="0"/>
                  </a:cubicBezTo>
                  <a:lnTo>
                    <a:pt x="1333263" y="0"/>
                  </a:lnTo>
                  <a:cubicBezTo>
                    <a:pt x="1413112" y="0"/>
                    <a:pt x="1477842" y="64730"/>
                    <a:pt x="1477842" y="144579"/>
                  </a:cubicBezTo>
                  <a:lnTo>
                    <a:pt x="1477842" y="722876"/>
                  </a:lnTo>
                  <a:cubicBezTo>
                    <a:pt x="1477842" y="802725"/>
                    <a:pt x="1413112" y="867455"/>
                    <a:pt x="1333263" y="867455"/>
                  </a:cubicBezTo>
                  <a:lnTo>
                    <a:pt x="144579" y="867455"/>
                  </a:lnTo>
                  <a:cubicBezTo>
                    <a:pt x="64730" y="867455"/>
                    <a:pt x="0" y="802725"/>
                    <a:pt x="0" y="722876"/>
                  </a:cubicBezTo>
                  <a:lnTo>
                    <a:pt x="0" y="144579"/>
                  </a:lnTo>
                  <a:close/>
                </a:path>
              </a:pathLst>
            </a:custGeom>
            <a:solidFill>
              <a:schemeClr val="accent5"/>
            </a:solidFill>
            <a:ln>
              <a:noFill/>
            </a:ln>
            <a:effectLst>
              <a:outerShdw blurRad="38100" rotWithShape="0" dir="5400000" dist="30000">
                <a:srgbClr val="000000">
                  <a:alpha val="44705"/>
                </a:srgbClr>
              </a:outerShdw>
            </a:effectLst>
          </p:spPr>
          <p:txBody>
            <a:bodyPr anchorCtr="0" anchor="ctr" bIns="118525" lIns="118525" spcFirstLastPara="1" rIns="118525" wrap="square" tIns="118525">
              <a:noAutofit/>
            </a:bodyPr>
            <a:lstStyle/>
            <a:p>
              <a:pPr indent="0" lvl="0" marL="0" marR="0" rtl="0" algn="ctr">
                <a:lnSpc>
                  <a:spcPct val="90000"/>
                </a:lnSpc>
                <a:spcBef>
                  <a:spcPts val="0"/>
                </a:spcBef>
                <a:spcAft>
                  <a:spcPts val="0"/>
                </a:spcAft>
                <a:buNone/>
              </a:pPr>
              <a:r>
                <a:rPr lang="en-US" sz="3000">
                  <a:solidFill>
                    <a:schemeClr val="lt1"/>
                  </a:solidFill>
                  <a:latin typeface="Twentieth Century"/>
                  <a:ea typeface="Twentieth Century"/>
                  <a:cs typeface="Twentieth Century"/>
                  <a:sym typeface="Twentieth Century"/>
                </a:rPr>
                <a:t>God</a:t>
              </a:r>
              <a:endParaRPr sz="3000">
                <a:solidFill>
                  <a:schemeClr val="lt1"/>
                </a:solidFill>
                <a:latin typeface="Twentieth Century"/>
                <a:ea typeface="Twentieth Century"/>
                <a:cs typeface="Twentieth Century"/>
                <a:sym typeface="Twentieth Century"/>
              </a:endParaRPr>
            </a:p>
          </p:txBody>
        </p:sp>
        <p:sp>
          <p:nvSpPr>
            <p:cNvPr id="1028" name="Google Shape;1028;p95"/>
            <p:cNvSpPr/>
            <p:nvPr/>
          </p:nvSpPr>
          <p:spPr>
            <a:xfrm>
              <a:off x="5722956" y="1981192"/>
              <a:ext cx="1524357" cy="889677"/>
            </a:xfrm>
            <a:custGeom>
              <a:rect b="b" l="l" r="r" t="t"/>
              <a:pathLst>
                <a:path extrusionOk="0" h="889677" w="1524357">
                  <a:moveTo>
                    <a:pt x="0" y="148282"/>
                  </a:moveTo>
                  <a:cubicBezTo>
                    <a:pt x="0" y="66388"/>
                    <a:pt x="66388" y="0"/>
                    <a:pt x="148282" y="0"/>
                  </a:cubicBezTo>
                  <a:lnTo>
                    <a:pt x="1376075" y="0"/>
                  </a:lnTo>
                  <a:cubicBezTo>
                    <a:pt x="1457969" y="0"/>
                    <a:pt x="1524357" y="66388"/>
                    <a:pt x="1524357" y="148282"/>
                  </a:cubicBezTo>
                  <a:lnTo>
                    <a:pt x="1524357" y="741395"/>
                  </a:lnTo>
                  <a:cubicBezTo>
                    <a:pt x="1524357" y="823289"/>
                    <a:pt x="1457969" y="889677"/>
                    <a:pt x="1376075" y="889677"/>
                  </a:cubicBezTo>
                  <a:lnTo>
                    <a:pt x="148282" y="889677"/>
                  </a:lnTo>
                  <a:cubicBezTo>
                    <a:pt x="66388" y="889677"/>
                    <a:pt x="0" y="823289"/>
                    <a:pt x="0" y="741395"/>
                  </a:cubicBezTo>
                  <a:lnTo>
                    <a:pt x="0" y="148282"/>
                  </a:lnTo>
                  <a:close/>
                </a:path>
              </a:pathLst>
            </a:custGeom>
            <a:solidFill>
              <a:schemeClr val="accent5"/>
            </a:solidFill>
            <a:ln>
              <a:noFill/>
            </a:ln>
            <a:effectLst>
              <a:outerShdw blurRad="38100" rotWithShape="0" dir="5400000" dist="30000">
                <a:srgbClr val="000000">
                  <a:alpha val="44705"/>
                </a:srgbClr>
              </a:outerShdw>
            </a:effectLst>
          </p:spPr>
          <p:txBody>
            <a:bodyPr anchorCtr="0" anchor="ctr" bIns="119625" lIns="119625" spcFirstLastPara="1" rIns="119625" wrap="square" tIns="119625">
              <a:noAutofit/>
            </a:bodyPr>
            <a:lstStyle/>
            <a:p>
              <a:pPr indent="0" lvl="0" marL="0" marR="0" rtl="0" algn="ctr">
                <a:lnSpc>
                  <a:spcPct val="90000"/>
                </a:lnSpc>
                <a:spcBef>
                  <a:spcPts val="0"/>
                </a:spcBef>
                <a:spcAft>
                  <a:spcPts val="0"/>
                </a:spcAft>
                <a:buNone/>
              </a:pPr>
              <a:r>
                <a:rPr lang="en-US" sz="3000">
                  <a:solidFill>
                    <a:schemeClr val="lt1"/>
                  </a:solidFill>
                  <a:latin typeface="Twentieth Century"/>
                  <a:ea typeface="Twentieth Century"/>
                  <a:cs typeface="Twentieth Century"/>
                  <a:sym typeface="Twentieth Century"/>
                </a:rPr>
                <a:t>Election</a:t>
              </a:r>
              <a:endParaRPr sz="3000">
                <a:solidFill>
                  <a:schemeClr val="lt1"/>
                </a:solidFill>
                <a:latin typeface="Twentieth Century"/>
                <a:ea typeface="Twentieth Century"/>
                <a:cs typeface="Twentieth Century"/>
                <a:sym typeface="Twentieth Century"/>
              </a:endParaRPr>
            </a:p>
          </p:txBody>
        </p:sp>
        <p:sp>
          <p:nvSpPr>
            <p:cNvPr id="1029" name="Google Shape;1029;p95"/>
            <p:cNvSpPr/>
            <p:nvPr/>
          </p:nvSpPr>
          <p:spPr>
            <a:xfrm>
              <a:off x="7396634" y="3352800"/>
              <a:ext cx="1442566" cy="838200"/>
            </a:xfrm>
            <a:custGeom>
              <a:rect b="b" l="l" r="r" t="t"/>
              <a:pathLst>
                <a:path extrusionOk="0" h="884840" w="1518772">
                  <a:moveTo>
                    <a:pt x="0" y="147476"/>
                  </a:moveTo>
                  <a:cubicBezTo>
                    <a:pt x="0" y="66027"/>
                    <a:pt x="66027" y="0"/>
                    <a:pt x="147476" y="0"/>
                  </a:cubicBezTo>
                  <a:lnTo>
                    <a:pt x="1371296" y="0"/>
                  </a:lnTo>
                  <a:cubicBezTo>
                    <a:pt x="1452745" y="0"/>
                    <a:pt x="1518772" y="66027"/>
                    <a:pt x="1518772" y="147476"/>
                  </a:cubicBezTo>
                  <a:lnTo>
                    <a:pt x="1518772" y="737364"/>
                  </a:lnTo>
                  <a:cubicBezTo>
                    <a:pt x="1518772" y="818813"/>
                    <a:pt x="1452745" y="884840"/>
                    <a:pt x="1371296" y="884840"/>
                  </a:cubicBezTo>
                  <a:lnTo>
                    <a:pt x="147476" y="884840"/>
                  </a:lnTo>
                  <a:cubicBezTo>
                    <a:pt x="66027" y="884840"/>
                    <a:pt x="0" y="818813"/>
                    <a:pt x="0" y="737364"/>
                  </a:cubicBezTo>
                  <a:lnTo>
                    <a:pt x="0" y="147476"/>
                  </a:lnTo>
                  <a:close/>
                </a:path>
              </a:pathLst>
            </a:custGeom>
            <a:solidFill>
              <a:schemeClr val="accent5"/>
            </a:solidFill>
            <a:ln>
              <a:noFill/>
            </a:ln>
            <a:effectLst>
              <a:outerShdw blurRad="38100" rotWithShape="0" dir="5400000" dist="30000">
                <a:srgbClr val="000000">
                  <a:alpha val="44705"/>
                </a:srgbClr>
              </a:outerShdw>
            </a:effectLst>
          </p:spPr>
          <p:txBody>
            <a:bodyPr anchorCtr="0" anchor="ctr" bIns="127000" lIns="127000" spcFirstLastPara="1" rIns="127000" wrap="square" tIns="127000">
              <a:noAutofit/>
            </a:bodyPr>
            <a:lstStyle/>
            <a:p>
              <a:pPr indent="0" lvl="0" marL="0" marR="0" rtl="0" algn="ctr">
                <a:lnSpc>
                  <a:spcPct val="90000"/>
                </a:lnSpc>
                <a:spcBef>
                  <a:spcPts val="0"/>
                </a:spcBef>
                <a:spcAft>
                  <a:spcPts val="0"/>
                </a:spcAft>
                <a:buNone/>
              </a:pPr>
              <a:r>
                <a:rPr lang="en-US" sz="3000">
                  <a:solidFill>
                    <a:schemeClr val="lt1"/>
                  </a:solidFill>
                  <a:latin typeface="Twentieth Century"/>
                  <a:ea typeface="Twentieth Century"/>
                  <a:cs typeface="Twentieth Century"/>
                  <a:sym typeface="Twentieth Century"/>
                </a:rPr>
                <a:t>Humans</a:t>
              </a:r>
              <a:endParaRPr sz="3000">
                <a:solidFill>
                  <a:schemeClr val="lt1"/>
                </a:solidFill>
                <a:latin typeface="Twentieth Century"/>
                <a:ea typeface="Twentieth Century"/>
                <a:cs typeface="Twentieth Century"/>
                <a:sym typeface="Twentieth Century"/>
              </a:endParaRPr>
            </a:p>
          </p:txBody>
        </p:sp>
        <p:sp>
          <p:nvSpPr>
            <p:cNvPr id="1030" name="Google Shape;1030;p95"/>
            <p:cNvSpPr/>
            <p:nvPr/>
          </p:nvSpPr>
          <p:spPr>
            <a:xfrm>
              <a:off x="7434276" y="1966940"/>
              <a:ext cx="1581020" cy="893727"/>
            </a:xfrm>
            <a:custGeom>
              <a:rect b="b" l="l" r="r" t="t"/>
              <a:pathLst>
                <a:path extrusionOk="0" h="893727" w="1581020">
                  <a:moveTo>
                    <a:pt x="0" y="148957"/>
                  </a:moveTo>
                  <a:cubicBezTo>
                    <a:pt x="0" y="66690"/>
                    <a:pt x="66690" y="0"/>
                    <a:pt x="148957" y="0"/>
                  </a:cubicBezTo>
                  <a:lnTo>
                    <a:pt x="1432063" y="0"/>
                  </a:lnTo>
                  <a:cubicBezTo>
                    <a:pt x="1514330" y="0"/>
                    <a:pt x="1581020" y="66690"/>
                    <a:pt x="1581020" y="148957"/>
                  </a:cubicBezTo>
                  <a:lnTo>
                    <a:pt x="1581020" y="744770"/>
                  </a:lnTo>
                  <a:cubicBezTo>
                    <a:pt x="1581020" y="827037"/>
                    <a:pt x="1514330" y="893727"/>
                    <a:pt x="1432063" y="893727"/>
                  </a:cubicBezTo>
                  <a:lnTo>
                    <a:pt x="148957" y="893727"/>
                  </a:lnTo>
                  <a:cubicBezTo>
                    <a:pt x="66690" y="893727"/>
                    <a:pt x="0" y="827037"/>
                    <a:pt x="0" y="744770"/>
                  </a:cubicBezTo>
                  <a:lnTo>
                    <a:pt x="0" y="148957"/>
                  </a:lnTo>
                  <a:close/>
                </a:path>
              </a:pathLst>
            </a:custGeom>
            <a:solidFill>
              <a:schemeClr val="accent5"/>
            </a:solidFill>
            <a:ln>
              <a:noFill/>
            </a:ln>
            <a:effectLst>
              <a:outerShdw blurRad="38100" rotWithShape="0" dir="5400000" dist="30000">
                <a:srgbClr val="000000">
                  <a:alpha val="44705"/>
                </a:srgbClr>
              </a:outerShdw>
            </a:effectLst>
          </p:spPr>
          <p:txBody>
            <a:bodyPr anchorCtr="0" anchor="ctr" bIns="119825" lIns="119825" spcFirstLastPara="1" rIns="119825" wrap="square" tIns="119825">
              <a:noAutofit/>
            </a:bodyPr>
            <a:lstStyle/>
            <a:p>
              <a:pPr indent="0" lvl="0" marL="0" marR="0" rtl="0" algn="ctr">
                <a:lnSpc>
                  <a:spcPct val="90000"/>
                </a:lnSpc>
                <a:spcBef>
                  <a:spcPts val="0"/>
                </a:spcBef>
                <a:spcAft>
                  <a:spcPts val="0"/>
                </a:spcAft>
                <a:buNone/>
              </a:pPr>
              <a:r>
                <a:rPr lang="en-US" sz="3000">
                  <a:solidFill>
                    <a:schemeClr val="lt1"/>
                  </a:solidFill>
                  <a:latin typeface="Twentieth Century"/>
                  <a:ea typeface="Twentieth Century"/>
                  <a:cs typeface="Twentieth Century"/>
                  <a:sym typeface="Twentieth Century"/>
                </a:rPr>
                <a:t>Faith</a:t>
              </a:r>
              <a:endParaRPr sz="3000">
                <a:solidFill>
                  <a:schemeClr val="lt1"/>
                </a:solidFill>
                <a:latin typeface="Twentieth Century"/>
                <a:ea typeface="Twentieth Century"/>
                <a:cs typeface="Twentieth Century"/>
                <a:sym typeface="Twentieth Century"/>
              </a:endParaRPr>
            </a:p>
          </p:txBody>
        </p:sp>
      </p:grpSp>
      <p:sp>
        <p:nvSpPr>
          <p:cNvPr id="1031" name="Google Shape;1031;p95"/>
          <p:cNvSpPr txBox="1"/>
          <p:nvPr>
            <p:ph idx="11" type="ftr"/>
          </p:nvPr>
        </p:nvSpPr>
        <p:spPr>
          <a:xfrm>
            <a:off x="609600" y="6248206"/>
            <a:ext cx="5421083" cy="365125"/>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r>
              <a:rPr lang="en-US"/>
              <a:t>© Douglas Moo</a:t>
            </a:r>
            <a:endParaRPr/>
          </a:p>
        </p:txBody>
      </p:sp>
    </p:spTree>
  </p:cSld>
  <p:clrMapOvr>
    <a:masterClrMapping/>
  </p:clrMapOvr>
</p:sld>
</file>

<file path=ppt/slides/slide9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36" name="Shape 1036"/>
        <p:cNvGrpSpPr/>
        <p:nvPr/>
      </p:nvGrpSpPr>
      <p:grpSpPr>
        <a:xfrm>
          <a:off x="0" y="0"/>
          <a:ext cx="0" cy="0"/>
          <a:chOff x="0" y="0"/>
          <a:chExt cx="0" cy="0"/>
        </a:xfrm>
      </p:grpSpPr>
      <p:sp>
        <p:nvSpPr>
          <p:cNvPr id="1037" name="Google Shape;1037;p96"/>
          <p:cNvSpPr txBox="1"/>
          <p:nvPr>
            <p:ph type="title"/>
          </p:nvPr>
        </p:nvSpPr>
        <p:spPr>
          <a:xfrm>
            <a:off x="612648" y="228600"/>
            <a:ext cx="8153400" cy="990600"/>
          </a:xfrm>
          <a:prstGeom prst="rect">
            <a:avLst/>
          </a:prstGeom>
          <a:noFill/>
          <a:ln>
            <a:noFill/>
          </a:ln>
        </p:spPr>
        <p:txBody>
          <a:bodyPr anchorCtr="0" anchor="ctr" bIns="45700" lIns="91425" spcFirstLastPara="1" rIns="91425" wrap="square" tIns="45700">
            <a:normAutofit fontScale="90000"/>
          </a:bodyPr>
          <a:lstStyle/>
          <a:p>
            <a:pPr indent="0" lvl="0" marL="0" rtl="0" algn="l">
              <a:spcBef>
                <a:spcPts val="0"/>
              </a:spcBef>
              <a:spcAft>
                <a:spcPts val="0"/>
              </a:spcAft>
              <a:buClr>
                <a:schemeClr val="dk2"/>
              </a:buClr>
              <a:buSzPct val="100000"/>
              <a:buFont typeface="Twentieth Century"/>
              <a:buNone/>
            </a:pPr>
            <a:r>
              <a:rPr lang="en-US"/>
              <a:t>OT in the NT</a:t>
            </a:r>
            <a:br>
              <a:rPr lang="en-US"/>
            </a:br>
            <a:r>
              <a:rPr lang="en-US"/>
              <a:t>Continuity &amp; Discontinuity</a:t>
            </a:r>
            <a:endParaRPr/>
          </a:p>
        </p:txBody>
      </p:sp>
      <p:sp>
        <p:nvSpPr>
          <p:cNvPr id="1038" name="Google Shape;1038;p96"/>
          <p:cNvSpPr txBox="1"/>
          <p:nvPr>
            <p:ph idx="1" type="body"/>
          </p:nvPr>
        </p:nvSpPr>
        <p:spPr>
          <a:xfrm>
            <a:off x="612648" y="1600200"/>
            <a:ext cx="8153400" cy="4495800"/>
          </a:xfrm>
          <a:prstGeom prst="rect">
            <a:avLst/>
          </a:prstGeom>
          <a:noFill/>
          <a:ln cap="flat" cmpd="sng" w="38100">
            <a:solidFill>
              <a:schemeClr val="dk1"/>
            </a:solidFill>
            <a:prstDash val="solid"/>
            <a:round/>
            <a:headEnd len="sm" w="sm" type="none"/>
            <a:tailEnd len="sm" w="sm" type="none"/>
          </a:ln>
        </p:spPr>
        <p:txBody>
          <a:bodyPr anchorCtr="0" anchor="t" bIns="45700" lIns="91425" spcFirstLastPara="1" rIns="91425" wrap="square" tIns="45700">
            <a:normAutofit/>
          </a:bodyPr>
          <a:lstStyle/>
          <a:p>
            <a:pPr indent="-209550" lvl="0" marL="320040" rtl="0" algn="l">
              <a:spcBef>
                <a:spcPts val="0"/>
              </a:spcBef>
              <a:spcAft>
                <a:spcPts val="0"/>
              </a:spcAft>
              <a:buSzPts val="1740"/>
              <a:buFont typeface="Noto Sans Symbols"/>
              <a:buNone/>
            </a:pPr>
            <a:r>
              <a:t/>
            </a:r>
            <a:endParaRPr/>
          </a:p>
          <a:p>
            <a:pPr indent="-320040" lvl="0" marL="320040" rtl="0" algn="l">
              <a:spcBef>
                <a:spcPts val="700"/>
              </a:spcBef>
              <a:spcAft>
                <a:spcPts val="0"/>
              </a:spcAft>
              <a:buSzPts val="1740"/>
              <a:buFont typeface="Noto Sans Symbols"/>
              <a:buChar char="■"/>
            </a:pPr>
            <a:r>
              <a:rPr lang="en-US"/>
              <a:t> </a:t>
            </a:r>
            <a:r>
              <a:rPr lang="en-US" sz="4000"/>
              <a:t>Promise              Fulfillment</a:t>
            </a:r>
            <a:endParaRPr sz="4000"/>
          </a:p>
          <a:p>
            <a:pPr indent="-167640" lvl="0" marL="320040" rtl="0" algn="l">
              <a:spcBef>
                <a:spcPts val="700"/>
              </a:spcBef>
              <a:spcAft>
                <a:spcPts val="0"/>
              </a:spcAft>
              <a:buSzPts val="2400"/>
              <a:buFont typeface="Noto Sans Symbols"/>
              <a:buNone/>
            </a:pPr>
            <a:r>
              <a:t/>
            </a:r>
            <a:endParaRPr sz="4000"/>
          </a:p>
          <a:p>
            <a:pPr indent="-320040" lvl="0" marL="320040" rtl="0" algn="l">
              <a:spcBef>
                <a:spcPts val="700"/>
              </a:spcBef>
              <a:spcAft>
                <a:spcPts val="0"/>
              </a:spcAft>
              <a:buSzPts val="2400"/>
              <a:buFont typeface="Noto Sans Symbols"/>
              <a:buChar char="■"/>
            </a:pPr>
            <a:r>
              <a:rPr lang="en-US" sz="4000"/>
              <a:t> Mystery              Revelation</a:t>
            </a:r>
            <a:endParaRPr sz="4000"/>
          </a:p>
          <a:p>
            <a:pPr indent="0" lvl="0" marL="0" rtl="0" algn="l">
              <a:spcBef>
                <a:spcPts val="700"/>
              </a:spcBef>
              <a:spcAft>
                <a:spcPts val="0"/>
              </a:spcAft>
              <a:buSzPts val="2400"/>
              <a:buNone/>
            </a:pPr>
            <a:r>
              <a:t/>
            </a:r>
            <a:endParaRPr sz="4000"/>
          </a:p>
          <a:p>
            <a:pPr indent="0" lvl="0" marL="0" rtl="0" algn="l">
              <a:spcBef>
                <a:spcPts val="700"/>
              </a:spcBef>
              <a:spcAft>
                <a:spcPts val="0"/>
              </a:spcAft>
              <a:buSzPts val="1440"/>
              <a:buNone/>
            </a:pPr>
            <a:r>
              <a:rPr lang="en-US" sz="2400"/>
              <a:t>    (D. A. Carson in </a:t>
            </a:r>
            <a:r>
              <a:rPr i="1" lang="en-US" sz="2400"/>
              <a:t>Paul &amp; Variegated Nomism, </a:t>
            </a:r>
            <a:r>
              <a:rPr lang="en-US" sz="2400"/>
              <a:t>vol. 2)</a:t>
            </a:r>
            <a:endParaRPr/>
          </a:p>
        </p:txBody>
      </p:sp>
      <p:sp>
        <p:nvSpPr>
          <p:cNvPr id="1039" name="Google Shape;1039;p96"/>
          <p:cNvSpPr/>
          <p:nvPr/>
        </p:nvSpPr>
        <p:spPr>
          <a:xfrm>
            <a:off x="2895600" y="2438400"/>
            <a:ext cx="1371600" cy="228600"/>
          </a:xfrm>
          <a:prstGeom prst="rightArrow">
            <a:avLst>
              <a:gd fmla="val 50000" name="adj1"/>
              <a:gd fmla="val 150000" name="adj2"/>
            </a:avLst>
          </a:prstGeom>
          <a:solidFill>
            <a:schemeClr val="accent1"/>
          </a:solidFill>
          <a:ln cap="flat" cmpd="sng" w="9525">
            <a:solidFill>
              <a:schemeClr val="dk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Twentieth Century"/>
              <a:ea typeface="Twentieth Century"/>
              <a:cs typeface="Twentieth Century"/>
              <a:sym typeface="Twentieth Century"/>
            </a:endParaRPr>
          </a:p>
        </p:txBody>
      </p:sp>
      <p:sp>
        <p:nvSpPr>
          <p:cNvPr id="1040" name="Google Shape;1040;p96"/>
          <p:cNvSpPr/>
          <p:nvPr/>
        </p:nvSpPr>
        <p:spPr>
          <a:xfrm>
            <a:off x="2514600" y="3508744"/>
            <a:ext cx="2667000" cy="457200"/>
          </a:xfrm>
          <a:prstGeom prst="arc">
            <a:avLst>
              <a:gd fmla="val 10860164" name="adj1"/>
              <a:gd fmla="val 21356363" name="adj2"/>
            </a:avLst>
          </a:prstGeom>
          <a:noFill/>
          <a:ln cap="flat" cmpd="sng" w="41275">
            <a:solidFill>
              <a:schemeClr val="accent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Twentieth Century"/>
              <a:ea typeface="Twentieth Century"/>
              <a:cs typeface="Twentieth Century"/>
              <a:sym typeface="Twentieth Century"/>
            </a:endParaRPr>
          </a:p>
        </p:txBody>
      </p:sp>
      <p:sp>
        <p:nvSpPr>
          <p:cNvPr id="1041" name="Google Shape;1041;p96"/>
          <p:cNvSpPr txBox="1"/>
          <p:nvPr>
            <p:ph idx="11" type="ftr"/>
          </p:nvPr>
        </p:nvSpPr>
        <p:spPr>
          <a:xfrm>
            <a:off x="609600" y="6248206"/>
            <a:ext cx="5421083" cy="365125"/>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r>
              <a:rPr lang="en-US"/>
              <a:t>© Douglas Moo</a:t>
            </a:r>
            <a:endParaRPr/>
          </a:p>
        </p:txBody>
      </p:sp>
    </p:spTree>
  </p:cSld>
  <p:clrMapOvr>
    <a:masterClrMapping/>
  </p:clrMapOvr>
</p:sld>
</file>

<file path=ppt/slides/slide9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46" name="Shape 1046"/>
        <p:cNvGrpSpPr/>
        <p:nvPr/>
      </p:nvGrpSpPr>
      <p:grpSpPr>
        <a:xfrm>
          <a:off x="0" y="0"/>
          <a:ext cx="0" cy="0"/>
          <a:chOff x="0" y="0"/>
          <a:chExt cx="0" cy="0"/>
        </a:xfrm>
      </p:grpSpPr>
      <p:sp>
        <p:nvSpPr>
          <p:cNvPr id="1047" name="Google Shape;1047;p97"/>
          <p:cNvSpPr txBox="1"/>
          <p:nvPr>
            <p:ph type="title"/>
          </p:nvPr>
        </p:nvSpPr>
        <p:spPr>
          <a:xfrm>
            <a:off x="612648" y="228600"/>
            <a:ext cx="8153400" cy="990600"/>
          </a:xfrm>
          <a:prstGeom prst="rect">
            <a:avLst/>
          </a:prstGeom>
          <a:noFill/>
          <a:ln>
            <a:noFill/>
          </a:ln>
        </p:spPr>
        <p:txBody>
          <a:bodyPr anchorCtr="0" anchor="ctr" bIns="45700" lIns="91425" spcFirstLastPara="1" rIns="91425" wrap="square" tIns="45700">
            <a:normAutofit fontScale="90000"/>
          </a:bodyPr>
          <a:lstStyle/>
          <a:p>
            <a:pPr indent="0" lvl="0" marL="0" rtl="0" algn="l">
              <a:spcBef>
                <a:spcPts val="0"/>
              </a:spcBef>
              <a:spcAft>
                <a:spcPts val="0"/>
              </a:spcAft>
              <a:buClr>
                <a:schemeClr val="dk2"/>
              </a:buClr>
              <a:buSzPct val="100000"/>
              <a:buFont typeface="Twentieth Century"/>
              <a:buNone/>
            </a:pPr>
            <a:r>
              <a:rPr lang="en-US"/>
              <a:t>Canonical Development:</a:t>
            </a:r>
            <a:br>
              <a:rPr lang="en-US"/>
            </a:br>
            <a:r>
              <a:rPr lang="en-US"/>
              <a:t>"</a:t>
            </a:r>
            <a:r>
              <a:rPr i="1" lang="en-US"/>
              <a:t>Sensus Plenior"</a:t>
            </a:r>
            <a:endParaRPr/>
          </a:p>
        </p:txBody>
      </p:sp>
      <p:sp>
        <p:nvSpPr>
          <p:cNvPr id="1048" name="Google Shape;1048;p97"/>
          <p:cNvSpPr txBox="1"/>
          <p:nvPr>
            <p:ph idx="1" type="body"/>
          </p:nvPr>
        </p:nvSpPr>
        <p:spPr>
          <a:xfrm>
            <a:off x="612648" y="1600200"/>
            <a:ext cx="8153400" cy="4495800"/>
          </a:xfrm>
          <a:prstGeom prst="rect">
            <a:avLst/>
          </a:prstGeom>
          <a:noFill/>
          <a:ln>
            <a:noFill/>
          </a:ln>
        </p:spPr>
        <p:txBody>
          <a:bodyPr anchorCtr="0" anchor="t" bIns="45700" lIns="91425" spcFirstLastPara="1" rIns="91425" wrap="square" tIns="45700">
            <a:normAutofit/>
          </a:bodyPr>
          <a:lstStyle/>
          <a:p>
            <a:pPr indent="-320040" lvl="0" marL="320040" rtl="0" algn="l">
              <a:spcBef>
                <a:spcPts val="0"/>
              </a:spcBef>
              <a:spcAft>
                <a:spcPts val="0"/>
              </a:spcAft>
              <a:buSzPts val="1740"/>
              <a:buFont typeface="Noto Sans Symbols"/>
              <a:buNone/>
            </a:pPr>
            <a:r>
              <a:rPr lang="en-US"/>
              <a:t>  </a:t>
            </a:r>
            <a:endParaRPr/>
          </a:p>
          <a:p>
            <a:pPr indent="-320040" lvl="0" marL="320040" rtl="0" algn="l">
              <a:spcBef>
                <a:spcPts val="700"/>
              </a:spcBef>
              <a:spcAft>
                <a:spcPts val="0"/>
              </a:spcAft>
              <a:buSzPts val="1740"/>
              <a:buFont typeface="Noto Sans Symbols"/>
              <a:buNone/>
            </a:pPr>
            <a:r>
              <a:t/>
            </a:r>
            <a:endParaRPr/>
          </a:p>
          <a:p>
            <a:pPr indent="-320040" lvl="0" marL="320040" rtl="0" algn="l">
              <a:spcBef>
                <a:spcPts val="700"/>
              </a:spcBef>
              <a:spcAft>
                <a:spcPts val="0"/>
              </a:spcAft>
              <a:buSzPts val="1740"/>
              <a:buFont typeface="Noto Sans Symbols"/>
              <a:buNone/>
            </a:pPr>
            <a:r>
              <a:rPr lang="en-US"/>
              <a:t>   A pattern discernible throughout the NT according to which the OT is given a "</a:t>
            </a:r>
            <a:r>
              <a:rPr lang="en-US">
                <a:solidFill>
                  <a:schemeClr val="folHlink"/>
                </a:solidFill>
              </a:rPr>
              <a:t>fuller meaning</a:t>
            </a:r>
            <a:r>
              <a:rPr lang="en-US"/>
              <a:t>" in light of continuing revelation from God</a:t>
            </a:r>
            <a:endParaRPr/>
          </a:p>
          <a:p>
            <a:pPr indent="-320040" lvl="0" marL="320040" rtl="0" algn="l">
              <a:spcBef>
                <a:spcPts val="700"/>
              </a:spcBef>
              <a:spcAft>
                <a:spcPts val="0"/>
              </a:spcAft>
              <a:buSzPts val="1740"/>
              <a:buFont typeface="Noto Sans Symbols"/>
              <a:buNone/>
            </a:pPr>
            <a:r>
              <a:rPr lang="en-US"/>
              <a:t>  </a:t>
            </a:r>
            <a:r>
              <a:rPr lang="en-US" sz="2000"/>
              <a:t> (Moo/Naselli, “The Problem of the New Testament’s Use of the Old Testament.” In volume 1 of </a:t>
            </a:r>
            <a:r>
              <a:rPr i="1" lang="en-US" sz="2000"/>
              <a:t>“But My Words Will Never Pass Away”: The Enduring Authority of the Christian Scriptures</a:t>
            </a:r>
            <a:r>
              <a:rPr lang="en-US" sz="2000"/>
              <a:t>. Edited by D. A. Carson. 2 vols.)</a:t>
            </a:r>
            <a:endParaRPr sz="2000"/>
          </a:p>
          <a:p>
            <a:pPr indent="-209550" lvl="0" marL="320040" rtl="0" algn="l">
              <a:spcBef>
                <a:spcPts val="700"/>
              </a:spcBef>
              <a:spcAft>
                <a:spcPts val="0"/>
              </a:spcAft>
              <a:buSzPts val="1740"/>
              <a:buNone/>
            </a:pPr>
            <a:r>
              <a:t/>
            </a:r>
            <a:endParaRPr/>
          </a:p>
        </p:txBody>
      </p:sp>
      <p:sp>
        <p:nvSpPr>
          <p:cNvPr id="1049" name="Google Shape;1049;p97"/>
          <p:cNvSpPr txBox="1"/>
          <p:nvPr>
            <p:ph idx="11" type="ftr"/>
          </p:nvPr>
        </p:nvSpPr>
        <p:spPr>
          <a:xfrm>
            <a:off x="609600" y="6248206"/>
            <a:ext cx="5421083" cy="365125"/>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r>
              <a:rPr lang="en-US"/>
              <a:t>© Douglas Moo</a:t>
            </a:r>
            <a:endParaRPr/>
          </a:p>
        </p:txBody>
      </p:sp>
    </p:spTree>
  </p:cSld>
  <p:clrMapOvr>
    <a:masterClrMapping/>
  </p:clrMapOvr>
</p:sld>
</file>

<file path=ppt/slides/slide9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54" name="Shape 1054"/>
        <p:cNvGrpSpPr/>
        <p:nvPr/>
      </p:nvGrpSpPr>
      <p:grpSpPr>
        <a:xfrm>
          <a:off x="0" y="0"/>
          <a:ext cx="0" cy="0"/>
          <a:chOff x="0" y="0"/>
          <a:chExt cx="0" cy="0"/>
        </a:xfrm>
      </p:grpSpPr>
      <p:sp>
        <p:nvSpPr>
          <p:cNvPr id="1055" name="Google Shape;1055;p98"/>
          <p:cNvSpPr txBox="1"/>
          <p:nvPr>
            <p:ph type="title"/>
          </p:nvPr>
        </p:nvSpPr>
        <p:spPr>
          <a:xfrm>
            <a:off x="457200" y="152400"/>
            <a:ext cx="8229600" cy="914400"/>
          </a:xfrm>
          <a:prstGeom prst="rect">
            <a:avLst/>
          </a:prstGeom>
          <a:noFill/>
          <a:ln>
            <a:noFill/>
          </a:ln>
        </p:spPr>
        <p:txBody>
          <a:bodyPr anchorCtr="0" anchor="ctr" bIns="45700" lIns="91425" spcFirstLastPara="1" rIns="91425" wrap="square" tIns="45700">
            <a:normAutofit/>
          </a:bodyPr>
          <a:lstStyle/>
          <a:p>
            <a:pPr indent="0" lvl="0" marL="0" rtl="0" algn="l">
              <a:spcBef>
                <a:spcPts val="0"/>
              </a:spcBef>
              <a:spcAft>
                <a:spcPts val="0"/>
              </a:spcAft>
              <a:buClr>
                <a:schemeClr val="dk2"/>
              </a:buClr>
              <a:buSzPts val="4400"/>
              <a:buFont typeface="Twentieth Century"/>
              <a:buNone/>
            </a:pPr>
            <a:r>
              <a:rPr lang="en-US"/>
              <a:t>"</a:t>
            </a:r>
            <a:r>
              <a:rPr i="1" lang="en-US"/>
              <a:t>Sensus Plenior</a:t>
            </a:r>
            <a:r>
              <a:rPr lang="en-US"/>
              <a:t>"</a:t>
            </a:r>
            <a:endParaRPr/>
          </a:p>
        </p:txBody>
      </p:sp>
      <p:sp>
        <p:nvSpPr>
          <p:cNvPr id="1056" name="Google Shape;1056;p98"/>
          <p:cNvSpPr txBox="1"/>
          <p:nvPr>
            <p:ph idx="1" type="body"/>
          </p:nvPr>
        </p:nvSpPr>
        <p:spPr>
          <a:xfrm>
            <a:off x="457200" y="1676400"/>
            <a:ext cx="8229600" cy="5029200"/>
          </a:xfrm>
          <a:prstGeom prst="rect">
            <a:avLst/>
          </a:prstGeom>
          <a:noFill/>
          <a:ln>
            <a:noFill/>
          </a:ln>
        </p:spPr>
        <p:txBody>
          <a:bodyPr anchorCtr="0" anchor="t" bIns="45700" lIns="91425" spcFirstLastPara="1" rIns="91425" wrap="square" tIns="45700">
            <a:normAutofit/>
          </a:bodyPr>
          <a:lstStyle/>
          <a:p>
            <a:pPr indent="-320040" lvl="0" marL="320040" rtl="0" algn="l">
              <a:spcBef>
                <a:spcPts val="0"/>
              </a:spcBef>
              <a:spcAft>
                <a:spcPts val="0"/>
              </a:spcAft>
              <a:buSzPts val="1740"/>
              <a:buChar char="◻"/>
            </a:pPr>
            <a:r>
              <a:rPr lang="en-US"/>
              <a:t>Organic "development" from OT</a:t>
            </a:r>
            <a:endParaRPr/>
          </a:p>
          <a:p>
            <a:pPr indent="-320040" lvl="0" marL="320040" rtl="0" algn="l">
              <a:spcBef>
                <a:spcPts val="700"/>
              </a:spcBef>
              <a:spcAft>
                <a:spcPts val="0"/>
              </a:spcAft>
              <a:buSzPts val="1740"/>
              <a:buChar char="◻"/>
            </a:pPr>
            <a:r>
              <a:rPr lang="en-US"/>
              <a:t>Rooted in</a:t>
            </a:r>
            <a:endParaRPr/>
          </a:p>
          <a:p>
            <a:pPr indent="-274320" lvl="1" marL="640080" rtl="0" algn="l">
              <a:spcBef>
                <a:spcPts val="550"/>
              </a:spcBef>
              <a:spcAft>
                <a:spcPts val="0"/>
              </a:spcAft>
              <a:buSzPts val="1820"/>
              <a:buChar char="🞑"/>
            </a:pPr>
            <a:r>
              <a:rPr lang="en-US"/>
              <a:t>Christocentrism</a:t>
            </a:r>
            <a:endParaRPr/>
          </a:p>
          <a:p>
            <a:pPr indent="-274320" lvl="1" marL="640080" rtl="0" algn="l">
              <a:spcBef>
                <a:spcPts val="550"/>
              </a:spcBef>
              <a:spcAft>
                <a:spcPts val="0"/>
              </a:spcAft>
              <a:buSzPts val="1820"/>
              <a:buChar char="🞑"/>
            </a:pPr>
            <a:r>
              <a:rPr lang="en-US"/>
              <a:t>Universalizing</a:t>
            </a:r>
            <a:endParaRPr/>
          </a:p>
          <a:p>
            <a:pPr indent="-320040" lvl="0" marL="320040" rtl="0" algn="l">
              <a:spcBef>
                <a:spcPts val="700"/>
              </a:spcBef>
              <a:spcAft>
                <a:spcPts val="0"/>
              </a:spcAft>
              <a:buSzPts val="1740"/>
              <a:buChar char="◻"/>
            </a:pPr>
            <a:r>
              <a:rPr lang="en-US"/>
              <a:t>Results in</a:t>
            </a:r>
            <a:endParaRPr/>
          </a:p>
          <a:p>
            <a:pPr indent="-274320" lvl="1" marL="640080" rtl="0" algn="l">
              <a:spcBef>
                <a:spcPts val="550"/>
              </a:spcBef>
              <a:spcAft>
                <a:spcPts val="0"/>
              </a:spcAft>
              <a:buSzPts val="1820"/>
              <a:buChar char="🞑"/>
            </a:pPr>
            <a:r>
              <a:rPr lang="en-US"/>
              <a:t>Deepening of meaning</a:t>
            </a:r>
            <a:endParaRPr/>
          </a:p>
          <a:p>
            <a:pPr indent="-274320" lvl="1" marL="640080" rtl="0" algn="l">
              <a:spcBef>
                <a:spcPts val="550"/>
              </a:spcBef>
              <a:spcAft>
                <a:spcPts val="0"/>
              </a:spcAft>
              <a:buSzPts val="1820"/>
              <a:buChar char="🞑"/>
            </a:pPr>
            <a:r>
              <a:rPr lang="en-US"/>
              <a:t>Extension of meaning</a:t>
            </a:r>
            <a:endParaRPr/>
          </a:p>
          <a:p>
            <a:pPr indent="-274320" lvl="1" marL="640080" rtl="0" algn="l">
              <a:spcBef>
                <a:spcPts val="550"/>
              </a:spcBef>
              <a:spcAft>
                <a:spcPts val="0"/>
              </a:spcAft>
              <a:buSzPts val="1820"/>
              <a:buChar char="🞑"/>
            </a:pPr>
            <a:r>
              <a:rPr lang="en-US"/>
              <a:t>Transforming of meaning </a:t>
            </a:r>
            <a:endParaRPr/>
          </a:p>
          <a:p>
            <a:pPr indent="-320040" lvl="0" marL="320040" rtl="0" algn="l">
              <a:spcBef>
                <a:spcPts val="700"/>
              </a:spcBef>
              <a:spcAft>
                <a:spcPts val="0"/>
              </a:spcAft>
              <a:buSzPts val="1740"/>
              <a:buChar char="◻"/>
            </a:pPr>
            <a:r>
              <a:rPr lang="en-US"/>
              <a:t>Usually based in the OT itself</a:t>
            </a:r>
            <a:endParaRPr/>
          </a:p>
          <a:p>
            <a:pPr indent="-320040" lvl="0" marL="320040" rtl="0" algn="l">
              <a:spcBef>
                <a:spcPts val="700"/>
              </a:spcBef>
              <a:spcAft>
                <a:spcPts val="0"/>
              </a:spcAft>
              <a:buSzPts val="1740"/>
              <a:buFont typeface="Noto Sans Symbols"/>
              <a:buNone/>
            </a:pPr>
            <a:r>
              <a:t/>
            </a:r>
            <a:endParaRPr/>
          </a:p>
          <a:p>
            <a:pPr indent="-320040" lvl="0" marL="320040" rtl="0" algn="l">
              <a:spcBef>
                <a:spcPts val="700"/>
              </a:spcBef>
              <a:spcAft>
                <a:spcPts val="0"/>
              </a:spcAft>
              <a:buSzPts val="1740"/>
              <a:buFont typeface="Noto Sans Symbols"/>
              <a:buNone/>
            </a:pPr>
            <a:r>
              <a:t/>
            </a:r>
            <a:endParaRPr/>
          </a:p>
        </p:txBody>
      </p:sp>
      <p:sp>
        <p:nvSpPr>
          <p:cNvPr id="1057" name="Google Shape;1057;p98"/>
          <p:cNvSpPr txBox="1"/>
          <p:nvPr>
            <p:ph idx="11" type="ftr"/>
          </p:nvPr>
        </p:nvSpPr>
        <p:spPr>
          <a:xfrm>
            <a:off x="609600" y="6248206"/>
            <a:ext cx="5421083" cy="365125"/>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r>
              <a:rPr lang="en-US"/>
              <a:t>© Douglas Moo</a:t>
            </a:r>
            <a:endParaRPr/>
          </a:p>
        </p:txBody>
      </p:sp>
    </p:spTree>
  </p:cSld>
  <p:clrMapOvr>
    <a:masterClrMapping/>
  </p:clrMapOvr>
</p:sld>
</file>

<file path=ppt/slides/slide9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62" name="Shape 1062"/>
        <p:cNvGrpSpPr/>
        <p:nvPr/>
      </p:nvGrpSpPr>
      <p:grpSpPr>
        <a:xfrm>
          <a:off x="0" y="0"/>
          <a:ext cx="0" cy="0"/>
          <a:chOff x="0" y="0"/>
          <a:chExt cx="0" cy="0"/>
        </a:xfrm>
      </p:grpSpPr>
      <p:sp>
        <p:nvSpPr>
          <p:cNvPr id="1063" name="Google Shape;1063;p99"/>
          <p:cNvSpPr txBox="1"/>
          <p:nvPr>
            <p:ph type="title"/>
          </p:nvPr>
        </p:nvSpPr>
        <p:spPr>
          <a:xfrm>
            <a:off x="381000" y="152400"/>
            <a:ext cx="8229600" cy="1371600"/>
          </a:xfrm>
          <a:prstGeom prst="rect">
            <a:avLst/>
          </a:prstGeom>
          <a:noFill/>
          <a:ln>
            <a:noFill/>
          </a:ln>
        </p:spPr>
        <p:txBody>
          <a:bodyPr anchorCtr="0" anchor="ctr" bIns="45700" lIns="91425" spcFirstLastPara="1" rIns="91425" wrap="square" tIns="45700">
            <a:normAutofit/>
          </a:bodyPr>
          <a:lstStyle/>
          <a:p>
            <a:pPr indent="0" lvl="0" marL="0" rtl="0" algn="l">
              <a:spcBef>
                <a:spcPts val="0"/>
              </a:spcBef>
              <a:spcAft>
                <a:spcPts val="0"/>
              </a:spcAft>
              <a:buClr>
                <a:schemeClr val="dk2"/>
              </a:buClr>
              <a:buSzPts val="4400"/>
              <a:buFont typeface="Twentieth Century"/>
              <a:buNone/>
            </a:pPr>
            <a:r>
              <a:rPr lang="en-US"/>
              <a:t>Hosea in Romans 9</a:t>
            </a:r>
            <a:endParaRPr/>
          </a:p>
        </p:txBody>
      </p:sp>
      <p:sp>
        <p:nvSpPr>
          <p:cNvPr id="1064" name="Google Shape;1064;p99"/>
          <p:cNvSpPr txBox="1"/>
          <p:nvPr>
            <p:ph idx="1" type="body"/>
          </p:nvPr>
        </p:nvSpPr>
        <p:spPr>
          <a:xfrm>
            <a:off x="457200" y="1752600"/>
            <a:ext cx="8229600" cy="4114800"/>
          </a:xfrm>
          <a:prstGeom prst="rect">
            <a:avLst/>
          </a:prstGeom>
          <a:noFill/>
          <a:ln>
            <a:noFill/>
          </a:ln>
        </p:spPr>
        <p:txBody>
          <a:bodyPr anchorCtr="0" anchor="t" bIns="45700" lIns="91425" spcFirstLastPara="1" rIns="91425" wrap="square" tIns="45700">
            <a:normAutofit/>
          </a:bodyPr>
          <a:lstStyle/>
          <a:p>
            <a:pPr indent="-320040" lvl="0" marL="320040" rtl="0" algn="l">
              <a:spcBef>
                <a:spcPts val="0"/>
              </a:spcBef>
              <a:spcAft>
                <a:spcPts val="0"/>
              </a:spcAft>
              <a:buSzPts val="1740"/>
              <a:buFont typeface="Noto Sans Symbols"/>
              <a:buNone/>
            </a:pPr>
            <a:r>
              <a:rPr lang="en-US"/>
              <a:t>	</a:t>
            </a:r>
            <a:r>
              <a:rPr lang="en-US" u="sng"/>
              <a:t>Romans 9:24-25</a:t>
            </a:r>
            <a:endParaRPr/>
          </a:p>
          <a:p>
            <a:pPr indent="-320040" lvl="0" marL="320040" rtl="0" algn="l">
              <a:spcBef>
                <a:spcPts val="700"/>
              </a:spcBef>
              <a:spcAft>
                <a:spcPts val="0"/>
              </a:spcAft>
              <a:buSzPts val="1740"/>
              <a:buFont typeface="Noto Sans Symbols"/>
              <a:buNone/>
            </a:pPr>
            <a:r>
              <a:rPr lang="en-US"/>
              <a:t>	"even us, whom he also called, not only from the Jews but also from </a:t>
            </a:r>
            <a:r>
              <a:rPr lang="en-US">
                <a:solidFill>
                  <a:schemeClr val="folHlink"/>
                </a:solidFill>
              </a:rPr>
              <a:t>the Gentiles</a:t>
            </a:r>
            <a:r>
              <a:rPr lang="en-US"/>
              <a:t>?  As he says in Hosea: 'I will call them </a:t>
            </a:r>
            <a:r>
              <a:rPr lang="en-US">
                <a:solidFill>
                  <a:schemeClr val="folHlink"/>
                </a:solidFill>
              </a:rPr>
              <a:t>"my people"</a:t>
            </a:r>
            <a:r>
              <a:rPr lang="en-US"/>
              <a:t> who are </a:t>
            </a:r>
            <a:r>
              <a:rPr lang="en-US">
                <a:solidFill>
                  <a:schemeClr val="folHlink"/>
                </a:solidFill>
              </a:rPr>
              <a:t>not my people</a:t>
            </a:r>
            <a:r>
              <a:rPr lang="en-US"/>
              <a:t>; and I will call her "my loved one" who is not my loved one'"</a:t>
            </a:r>
            <a:endParaRPr/>
          </a:p>
          <a:p>
            <a:pPr indent="-320040" lvl="0" marL="320040" rtl="0" algn="l">
              <a:spcBef>
                <a:spcPts val="700"/>
              </a:spcBef>
              <a:spcAft>
                <a:spcPts val="0"/>
              </a:spcAft>
              <a:buSzPts val="1740"/>
              <a:buFont typeface="Noto Sans Symbols"/>
              <a:buNone/>
            </a:pPr>
            <a:r>
              <a:rPr lang="en-US"/>
              <a:t>         = Hosea 2:23 and 1:10</a:t>
            </a:r>
            <a:endParaRPr/>
          </a:p>
          <a:p>
            <a:pPr indent="-209550" lvl="0" marL="320040" rtl="0" algn="l">
              <a:spcBef>
                <a:spcPts val="700"/>
              </a:spcBef>
              <a:spcAft>
                <a:spcPts val="0"/>
              </a:spcAft>
              <a:buSzPts val="1740"/>
              <a:buNone/>
            </a:pPr>
            <a:r>
              <a:t/>
            </a:r>
            <a:endParaRPr/>
          </a:p>
          <a:p>
            <a:pPr indent="-209550" lvl="0" marL="320040" rtl="0" algn="l">
              <a:spcBef>
                <a:spcPts val="700"/>
              </a:spcBef>
              <a:spcAft>
                <a:spcPts val="0"/>
              </a:spcAft>
              <a:buSzPts val="1740"/>
              <a:buNone/>
            </a:pPr>
            <a:r>
              <a:t/>
            </a:r>
            <a:endParaRPr/>
          </a:p>
        </p:txBody>
      </p:sp>
      <p:sp>
        <p:nvSpPr>
          <p:cNvPr id="1065" name="Google Shape;1065;p99"/>
          <p:cNvSpPr txBox="1"/>
          <p:nvPr>
            <p:ph idx="11" type="ftr"/>
          </p:nvPr>
        </p:nvSpPr>
        <p:spPr>
          <a:xfrm>
            <a:off x="609600" y="6248206"/>
            <a:ext cx="5421083" cy="365125"/>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r>
              <a:rPr lang="en-US"/>
              <a:t>© Douglas Moo</a:t>
            </a:r>
            <a:endParaRPr/>
          </a:p>
        </p:txBody>
      </p:sp>
    </p:spTree>
  </p:cSld>
  <p:clrMapOvr>
    <a:masterClrMapping/>
  </p:clrMapOvr>
</p:sld>
</file>

<file path=ppt/theme/theme1.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Median">
  <a:themeElements>
    <a:clrScheme name="Median">
      <a:dk1>
        <a:srgbClr val="000000"/>
      </a:dk1>
      <a:lt1>
        <a:srgbClr val="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3.xml><?xml version="1.0" encoding="utf-8"?>
<a:theme xmlns:a="http://schemas.openxmlformats.org/drawingml/2006/main" xmlns:r="http://schemas.openxmlformats.org/officeDocument/2006/relationships" name="Median">
  <a:themeElements>
    <a:clrScheme name="Median">
      <a:dk1>
        <a:srgbClr val="000000"/>
      </a:dk1>
      <a:lt1>
        <a:srgbClr val="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2011-09-28T20:44:17Z</dcterms:created>
  <dc:creator>dmoo</dc:creator>
</cp:coreProperties>
</file>